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theme/theme1.xml" ContentType="application/vnd.openxmlformats-officedocument.theme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25F08-498A-4D59-9EE3-BD0F2AF0219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2C392AA5-67DB-43BA-A176-5DCF3C699D12}">
      <dgm:prSet phldrT="[Text]" custT="1"/>
      <dgm:spPr/>
      <dgm:t>
        <a:bodyPr/>
        <a:lstStyle/>
        <a:p>
          <a:r>
            <a:rPr lang="bs-Cyrl-BA" sz="2000" dirty="0"/>
            <a:t>14.04.2025</a:t>
          </a:r>
          <a:endParaRPr lang="bs-Latn-BA" sz="2000" dirty="0"/>
        </a:p>
      </dgm:t>
    </dgm:pt>
    <dgm:pt modelId="{983F6973-028B-40DF-A60D-428E31C48927}" type="parTrans" cxnId="{F3168D3D-1060-4073-A38D-D34BEB186423}">
      <dgm:prSet/>
      <dgm:spPr/>
      <dgm:t>
        <a:bodyPr/>
        <a:lstStyle/>
        <a:p>
          <a:endParaRPr lang="bs-Latn-BA"/>
        </a:p>
      </dgm:t>
    </dgm:pt>
    <dgm:pt modelId="{7A720E71-BFBE-47C2-A74E-3086ABB6FE78}" type="sibTrans" cxnId="{F3168D3D-1060-4073-A38D-D34BEB186423}">
      <dgm:prSet/>
      <dgm:spPr/>
      <dgm:t>
        <a:bodyPr/>
        <a:lstStyle/>
        <a:p>
          <a:endParaRPr lang="bs-Latn-BA"/>
        </a:p>
      </dgm:t>
    </dgm:pt>
    <dgm:pt modelId="{5F5D68A7-461D-4675-B0C5-6A612D7E48A5}">
      <dgm:prSet phldrT="[Text]" custT="1"/>
      <dgm:spPr/>
      <dgm:t>
        <a:bodyPr/>
        <a:lstStyle/>
        <a:p>
          <a:r>
            <a:rPr lang="bs-Cyrl-BA" sz="2000" dirty="0"/>
            <a:t>Износ улагања</a:t>
          </a:r>
          <a:endParaRPr lang="bs-Latn-BA" sz="2000" dirty="0"/>
        </a:p>
      </dgm:t>
    </dgm:pt>
    <dgm:pt modelId="{C3F4BCCF-7EA8-4F73-8B5D-C9DCB5D8329C}" type="parTrans" cxnId="{D94AEDA7-CDC7-4EEB-81A4-AB90C207058D}">
      <dgm:prSet/>
      <dgm:spPr/>
      <dgm:t>
        <a:bodyPr/>
        <a:lstStyle/>
        <a:p>
          <a:endParaRPr lang="bs-Latn-BA"/>
        </a:p>
      </dgm:t>
    </dgm:pt>
    <dgm:pt modelId="{12927285-1939-4588-9693-F926841FACB5}" type="sibTrans" cxnId="{D94AEDA7-CDC7-4EEB-81A4-AB90C207058D}">
      <dgm:prSet/>
      <dgm:spPr/>
      <dgm:t>
        <a:bodyPr/>
        <a:lstStyle/>
        <a:p>
          <a:endParaRPr lang="bs-Latn-BA"/>
        </a:p>
      </dgm:t>
    </dgm:pt>
    <dgm:pt modelId="{564CB6AC-FAA9-457B-ACF7-80D6A8166E91}">
      <dgm:prSet phldrT="[Text]" custT="1"/>
      <dgm:spPr/>
      <dgm:t>
        <a:bodyPr/>
        <a:lstStyle/>
        <a:p>
          <a:r>
            <a:rPr lang="bs-Cyrl-BA" sz="2000" dirty="0"/>
            <a:t>1000 КМ</a:t>
          </a:r>
          <a:endParaRPr lang="bs-Latn-BA" sz="2000" dirty="0"/>
        </a:p>
      </dgm:t>
    </dgm:pt>
    <dgm:pt modelId="{3CEFCFD5-CAAF-4C5E-BD60-DB58099D625C}" type="parTrans" cxnId="{0715462B-E30F-4026-B4C9-2E02FD42E04E}">
      <dgm:prSet/>
      <dgm:spPr/>
      <dgm:t>
        <a:bodyPr/>
        <a:lstStyle/>
        <a:p>
          <a:endParaRPr lang="bs-Latn-BA"/>
        </a:p>
      </dgm:t>
    </dgm:pt>
    <dgm:pt modelId="{A0CCF360-76D3-4A85-B23F-A7880332C9BA}" type="sibTrans" cxnId="{0715462B-E30F-4026-B4C9-2E02FD42E04E}">
      <dgm:prSet/>
      <dgm:spPr/>
      <dgm:t>
        <a:bodyPr/>
        <a:lstStyle/>
        <a:p>
          <a:endParaRPr lang="bs-Latn-BA"/>
        </a:p>
      </dgm:t>
    </dgm:pt>
    <dgm:pt modelId="{77D41FF5-4C6D-4906-BC36-225BB543C6D7}">
      <dgm:prSet phldrT="[Text]" custT="1"/>
      <dgm:spPr/>
      <dgm:t>
        <a:bodyPr/>
        <a:lstStyle/>
        <a:p>
          <a:r>
            <a:rPr lang="bs-Cyrl-BA" sz="2000" dirty="0"/>
            <a:t>14.10.2025</a:t>
          </a:r>
          <a:endParaRPr lang="bs-Latn-BA" sz="2000" dirty="0"/>
        </a:p>
      </dgm:t>
    </dgm:pt>
    <dgm:pt modelId="{175632B4-EB3D-4816-9990-BF9B867C7CBC}" type="parTrans" cxnId="{67BC271F-8059-45D4-9F0A-E6AA36569EC9}">
      <dgm:prSet/>
      <dgm:spPr/>
      <dgm:t>
        <a:bodyPr/>
        <a:lstStyle/>
        <a:p>
          <a:endParaRPr lang="bs-Latn-BA"/>
        </a:p>
      </dgm:t>
    </dgm:pt>
    <dgm:pt modelId="{DC9C5707-8DB6-454F-9843-FC89D868D021}" type="sibTrans" cxnId="{67BC271F-8059-45D4-9F0A-E6AA36569EC9}">
      <dgm:prSet/>
      <dgm:spPr/>
      <dgm:t>
        <a:bodyPr/>
        <a:lstStyle/>
        <a:p>
          <a:endParaRPr lang="bs-Latn-BA"/>
        </a:p>
      </dgm:t>
    </dgm:pt>
    <dgm:pt modelId="{A008AD25-CAE4-4EEF-B80B-632F14002AE0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4077D37C-1E44-4712-B9F2-50100460EC14}" type="parTrans" cxnId="{4D8724AB-E084-44CC-B720-66F2156D095B}">
      <dgm:prSet/>
      <dgm:spPr/>
      <dgm:t>
        <a:bodyPr/>
        <a:lstStyle/>
        <a:p>
          <a:endParaRPr lang="bs-Latn-BA"/>
        </a:p>
      </dgm:t>
    </dgm:pt>
    <dgm:pt modelId="{78E4586F-072E-401A-9604-9A7F193A6912}" type="sibTrans" cxnId="{4D8724AB-E084-44CC-B720-66F2156D095B}">
      <dgm:prSet/>
      <dgm:spPr/>
      <dgm:t>
        <a:bodyPr/>
        <a:lstStyle/>
        <a:p>
          <a:endParaRPr lang="bs-Latn-BA"/>
        </a:p>
      </dgm:t>
    </dgm:pt>
    <dgm:pt modelId="{62403E9A-E7EF-43F4-97E3-9555D63D875B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325007AD-B752-42F5-BA25-AE5B370C92B7}" type="parTrans" cxnId="{BDFC1225-51AF-4588-839B-69251773E409}">
      <dgm:prSet/>
      <dgm:spPr/>
      <dgm:t>
        <a:bodyPr/>
        <a:lstStyle/>
        <a:p>
          <a:endParaRPr lang="bs-Latn-BA"/>
        </a:p>
      </dgm:t>
    </dgm:pt>
    <dgm:pt modelId="{7B9925D1-216D-4832-9DBE-F8072B5660B2}" type="sibTrans" cxnId="{BDFC1225-51AF-4588-839B-69251773E409}">
      <dgm:prSet/>
      <dgm:spPr/>
      <dgm:t>
        <a:bodyPr/>
        <a:lstStyle/>
        <a:p>
          <a:endParaRPr lang="bs-Latn-BA"/>
        </a:p>
      </dgm:t>
    </dgm:pt>
    <dgm:pt modelId="{2ECF0739-DF56-4F6D-A8A5-72C53EC06048}">
      <dgm:prSet phldrT="[Text]" custT="1"/>
      <dgm:spPr/>
      <dgm:t>
        <a:bodyPr/>
        <a:lstStyle/>
        <a:p>
          <a:r>
            <a:rPr lang="bs-Cyrl-BA" sz="2000" dirty="0"/>
            <a:t>14.04.2027</a:t>
          </a:r>
          <a:endParaRPr lang="bs-Latn-BA" sz="2000" dirty="0"/>
        </a:p>
      </dgm:t>
    </dgm:pt>
    <dgm:pt modelId="{043E4032-7B41-4F83-83BB-AAECFF0B6D7E}" type="parTrans" cxnId="{9CE9142F-7C9B-4DA1-B438-89CFF3735B31}">
      <dgm:prSet/>
      <dgm:spPr/>
      <dgm:t>
        <a:bodyPr/>
        <a:lstStyle/>
        <a:p>
          <a:endParaRPr lang="bs-Latn-BA"/>
        </a:p>
      </dgm:t>
    </dgm:pt>
    <dgm:pt modelId="{AD5CCABB-DADF-4796-A52A-45FC38DD3167}" type="sibTrans" cxnId="{9CE9142F-7C9B-4DA1-B438-89CFF3735B31}">
      <dgm:prSet/>
      <dgm:spPr/>
      <dgm:t>
        <a:bodyPr/>
        <a:lstStyle/>
        <a:p>
          <a:endParaRPr lang="bs-Latn-BA"/>
        </a:p>
      </dgm:t>
    </dgm:pt>
    <dgm:pt modelId="{EAE2C889-355D-42FC-B786-BDC64D76137A}">
      <dgm:prSet phldrT="[Text]" custT="1"/>
      <dgm:spPr/>
      <dgm:t>
        <a:bodyPr/>
        <a:lstStyle/>
        <a:p>
          <a:r>
            <a:rPr lang="bs-Cyrl-BA" sz="2000" dirty="0"/>
            <a:t>14.04.2026</a:t>
          </a:r>
          <a:endParaRPr lang="bs-Latn-BA" sz="2000" dirty="0"/>
        </a:p>
      </dgm:t>
    </dgm:pt>
    <dgm:pt modelId="{6C093B37-DF69-4355-AEBE-0181C8F7A10B}" type="parTrans" cxnId="{805B7258-5415-4E84-894B-6440F3AE1907}">
      <dgm:prSet/>
      <dgm:spPr/>
      <dgm:t>
        <a:bodyPr/>
        <a:lstStyle/>
        <a:p>
          <a:endParaRPr lang="bs-Latn-BA"/>
        </a:p>
      </dgm:t>
    </dgm:pt>
    <dgm:pt modelId="{DB473C8A-58F7-46D6-AD27-286BC35E2CDB}" type="sibTrans" cxnId="{805B7258-5415-4E84-894B-6440F3AE1907}">
      <dgm:prSet/>
      <dgm:spPr/>
      <dgm:t>
        <a:bodyPr/>
        <a:lstStyle/>
        <a:p>
          <a:endParaRPr lang="bs-Latn-BA"/>
        </a:p>
      </dgm:t>
    </dgm:pt>
    <dgm:pt modelId="{CB28BF57-AE42-4B0C-8370-A3708C3D1831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4A441008-7BB8-4883-91D7-5E4604C32C07}" type="parTrans" cxnId="{7F5FB87C-3622-4881-B21C-06DC2D26F418}">
      <dgm:prSet/>
      <dgm:spPr/>
      <dgm:t>
        <a:bodyPr/>
        <a:lstStyle/>
        <a:p>
          <a:endParaRPr lang="bs-Latn-BA"/>
        </a:p>
      </dgm:t>
    </dgm:pt>
    <dgm:pt modelId="{D16272F9-5627-45F7-B3C3-6F96D9F81E28}" type="sibTrans" cxnId="{7F5FB87C-3622-4881-B21C-06DC2D26F418}">
      <dgm:prSet/>
      <dgm:spPr/>
      <dgm:t>
        <a:bodyPr/>
        <a:lstStyle/>
        <a:p>
          <a:endParaRPr lang="bs-Latn-BA"/>
        </a:p>
      </dgm:t>
    </dgm:pt>
    <dgm:pt modelId="{6140CC31-D57C-41C4-B07C-E7797E97C04E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BD5EAB02-541A-4411-B2F6-BBAF95A1D627}" type="parTrans" cxnId="{5D27ECC5-34FE-49C7-BC5D-7837583E8BAE}">
      <dgm:prSet/>
      <dgm:spPr/>
      <dgm:t>
        <a:bodyPr/>
        <a:lstStyle/>
        <a:p>
          <a:endParaRPr lang="bs-Latn-BA"/>
        </a:p>
      </dgm:t>
    </dgm:pt>
    <dgm:pt modelId="{90063DED-4947-4313-BC4D-8910730BA462}" type="sibTrans" cxnId="{5D27ECC5-34FE-49C7-BC5D-7837583E8BAE}">
      <dgm:prSet/>
      <dgm:spPr/>
      <dgm:t>
        <a:bodyPr/>
        <a:lstStyle/>
        <a:p>
          <a:endParaRPr lang="bs-Latn-BA"/>
        </a:p>
      </dgm:t>
    </dgm:pt>
    <dgm:pt modelId="{73488FEA-9ECB-4521-B841-A7896ED7FDFF}">
      <dgm:prSet phldrT="[Text]" custT="1"/>
      <dgm:spPr/>
      <dgm:t>
        <a:bodyPr/>
        <a:lstStyle/>
        <a:p>
          <a:r>
            <a:rPr lang="bs-Cyrl-BA" sz="2000" dirty="0"/>
            <a:t>14.10.2026.</a:t>
          </a:r>
          <a:endParaRPr lang="bs-Latn-BA" sz="2000" dirty="0"/>
        </a:p>
      </dgm:t>
    </dgm:pt>
    <dgm:pt modelId="{0413C88A-DCA9-4690-A561-1E535D15FA8B}" type="parTrans" cxnId="{1C7EF407-C2E1-4740-B1DA-5E5A98A26687}">
      <dgm:prSet/>
      <dgm:spPr/>
      <dgm:t>
        <a:bodyPr/>
        <a:lstStyle/>
        <a:p>
          <a:endParaRPr lang="bs-Latn-BA"/>
        </a:p>
      </dgm:t>
    </dgm:pt>
    <dgm:pt modelId="{FCFF8695-3875-41BD-9A1B-CFCF95E9A3B3}" type="sibTrans" cxnId="{1C7EF407-C2E1-4740-B1DA-5E5A98A26687}">
      <dgm:prSet/>
      <dgm:spPr/>
      <dgm:t>
        <a:bodyPr/>
        <a:lstStyle/>
        <a:p>
          <a:endParaRPr lang="bs-Latn-BA"/>
        </a:p>
      </dgm:t>
    </dgm:pt>
    <dgm:pt modelId="{B593C571-4B76-4AED-A760-D7F3BC58EFCC}">
      <dgm:prSet phldrT="[Text]" custT="1"/>
      <dgm:spPr/>
      <dgm:t>
        <a:bodyPr/>
        <a:lstStyle/>
        <a:p>
          <a:r>
            <a:rPr lang="bs-Cyrl-BA" sz="2000" dirty="0"/>
            <a:t>Исплата полугодишње камате (4,5% г.)</a:t>
          </a:r>
          <a:endParaRPr lang="bs-Latn-BA" sz="2000" dirty="0"/>
        </a:p>
      </dgm:t>
    </dgm:pt>
    <dgm:pt modelId="{8B73F147-5B81-434F-B7EC-F9F4C5EA3D87}" type="parTrans" cxnId="{9A621D5A-5D02-4DD0-BB14-C617AF1613F2}">
      <dgm:prSet/>
      <dgm:spPr/>
      <dgm:t>
        <a:bodyPr/>
        <a:lstStyle/>
        <a:p>
          <a:endParaRPr lang="bs-Latn-BA"/>
        </a:p>
      </dgm:t>
    </dgm:pt>
    <dgm:pt modelId="{5EF33E74-585D-4CC6-AD6E-ACDEAC919821}" type="sibTrans" cxnId="{9A621D5A-5D02-4DD0-BB14-C617AF1613F2}">
      <dgm:prSet/>
      <dgm:spPr/>
      <dgm:t>
        <a:bodyPr/>
        <a:lstStyle/>
        <a:p>
          <a:endParaRPr lang="bs-Latn-BA"/>
        </a:p>
      </dgm:t>
    </dgm:pt>
    <dgm:pt modelId="{792FF834-0282-4D60-BD28-210AA8EC3AF6}">
      <dgm:prSet phldrT="[Text]" custT="1"/>
      <dgm:spPr/>
      <dgm:t>
        <a:bodyPr/>
        <a:lstStyle/>
        <a:p>
          <a:r>
            <a:rPr lang="bs-Cyrl-BA" sz="2000" dirty="0"/>
            <a:t>22,50 КМ</a:t>
          </a:r>
          <a:endParaRPr lang="bs-Latn-BA" sz="2000" dirty="0"/>
        </a:p>
      </dgm:t>
    </dgm:pt>
    <dgm:pt modelId="{498D8405-756D-4125-A8EB-322C031BB2E8}" type="parTrans" cxnId="{9B5C74BE-02CA-43D2-8EB7-F19CCC9449E5}">
      <dgm:prSet/>
      <dgm:spPr/>
      <dgm:t>
        <a:bodyPr/>
        <a:lstStyle/>
        <a:p>
          <a:endParaRPr lang="bs-Latn-BA"/>
        </a:p>
      </dgm:t>
    </dgm:pt>
    <dgm:pt modelId="{C0B63D5F-3101-4D01-B3FB-FC0AA61C6CF9}" type="sibTrans" cxnId="{9B5C74BE-02CA-43D2-8EB7-F19CCC9449E5}">
      <dgm:prSet/>
      <dgm:spPr/>
      <dgm:t>
        <a:bodyPr/>
        <a:lstStyle/>
        <a:p>
          <a:endParaRPr lang="bs-Latn-BA"/>
        </a:p>
      </dgm:t>
    </dgm:pt>
    <dgm:pt modelId="{6ADB45BE-FAFD-4769-AC21-B707EF626890}">
      <dgm:prSet phldrT="[Text]" custT="1"/>
      <dgm:spPr/>
      <dgm:t>
        <a:bodyPr/>
        <a:lstStyle/>
        <a:p>
          <a:endParaRPr lang="bs-Cyrl-BA" sz="1800" dirty="0"/>
        </a:p>
        <a:p>
          <a:r>
            <a:rPr lang="bs-Cyrl-BA" sz="2000" dirty="0"/>
            <a:t>Исплата полугодишње камате (4,5% г.) </a:t>
          </a:r>
        </a:p>
        <a:p>
          <a:r>
            <a:rPr lang="bs-Cyrl-BA" sz="2000" dirty="0"/>
            <a:t> Исплата главнице </a:t>
          </a:r>
          <a:endParaRPr lang="bs-Latn-BA" sz="2000" dirty="0"/>
        </a:p>
      </dgm:t>
    </dgm:pt>
    <dgm:pt modelId="{2EDA5C39-761D-461E-98F5-863F415A726B}" type="sibTrans" cxnId="{B61E92DD-1FF7-4795-BCD9-DAAFF65EA7D4}">
      <dgm:prSet/>
      <dgm:spPr/>
      <dgm:t>
        <a:bodyPr/>
        <a:lstStyle/>
        <a:p>
          <a:endParaRPr lang="bs-Latn-BA"/>
        </a:p>
      </dgm:t>
    </dgm:pt>
    <dgm:pt modelId="{AF4B691E-CC7D-4BEC-829C-4E071B9882DF}" type="parTrans" cxnId="{B61E92DD-1FF7-4795-BCD9-DAAFF65EA7D4}">
      <dgm:prSet/>
      <dgm:spPr/>
      <dgm:t>
        <a:bodyPr/>
        <a:lstStyle/>
        <a:p>
          <a:endParaRPr lang="bs-Latn-BA"/>
        </a:p>
      </dgm:t>
    </dgm:pt>
    <dgm:pt modelId="{161F3CA7-4303-4E75-BA49-CF2F2B5A026E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bs-Cyrl-BA" sz="2000" dirty="0"/>
        </a:p>
        <a:p>
          <a:pPr>
            <a:buFont typeface="Arial" panose="020B0604020202020204" pitchFamily="34" charset="0"/>
            <a:buNone/>
          </a:pPr>
          <a:r>
            <a:rPr lang="bs-Cyrl-BA" sz="2000" dirty="0"/>
            <a:t>22,50 КМ                                                                                                                                                                                                        1000  КМ</a:t>
          </a:r>
          <a:endParaRPr lang="bs-Latn-BA" sz="2000" dirty="0"/>
        </a:p>
      </dgm:t>
    </dgm:pt>
    <dgm:pt modelId="{DF068188-9D7C-4484-B2C0-A522181074F0}" type="parTrans" cxnId="{EEC058CB-A513-41EC-A0F1-3942892B32D7}">
      <dgm:prSet/>
      <dgm:spPr/>
      <dgm:t>
        <a:bodyPr/>
        <a:lstStyle/>
        <a:p>
          <a:endParaRPr lang="bs-Latn-BA"/>
        </a:p>
      </dgm:t>
    </dgm:pt>
    <dgm:pt modelId="{2EC7B6B4-8B03-43A9-988C-85858FA3EFBC}" type="sibTrans" cxnId="{EEC058CB-A513-41EC-A0F1-3942892B32D7}">
      <dgm:prSet/>
      <dgm:spPr/>
      <dgm:t>
        <a:bodyPr/>
        <a:lstStyle/>
        <a:p>
          <a:endParaRPr lang="bs-Latn-BA"/>
        </a:p>
      </dgm:t>
    </dgm:pt>
    <dgm:pt modelId="{40B0E949-9CFC-4DE8-AB84-F11CC25D3D16}" type="pres">
      <dgm:prSet presAssocID="{AA525F08-498A-4D59-9EE3-BD0F2AF021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004D02-F0D0-43FC-B6B8-768B57D1E77D}" type="pres">
      <dgm:prSet presAssocID="{2ECF0739-DF56-4F6D-A8A5-72C53EC06048}" presName="boxAndChildren" presStyleCnt="0"/>
      <dgm:spPr/>
    </dgm:pt>
    <dgm:pt modelId="{9C07397E-2FAC-475C-AF05-A94FFE6FF14C}" type="pres">
      <dgm:prSet presAssocID="{2ECF0739-DF56-4F6D-A8A5-72C53EC06048}" presName="parentTextBox" presStyleLbl="node1" presStyleIdx="0" presStyleCnt="5"/>
      <dgm:spPr/>
      <dgm:t>
        <a:bodyPr/>
        <a:lstStyle/>
        <a:p>
          <a:endParaRPr lang="en-US"/>
        </a:p>
      </dgm:t>
    </dgm:pt>
    <dgm:pt modelId="{74CC3DCA-0D2F-4C21-AEB1-9BDF490688C2}" type="pres">
      <dgm:prSet presAssocID="{2ECF0739-DF56-4F6D-A8A5-72C53EC06048}" presName="entireBox" presStyleLbl="node1" presStyleIdx="0" presStyleCnt="5"/>
      <dgm:spPr/>
      <dgm:t>
        <a:bodyPr/>
        <a:lstStyle/>
        <a:p>
          <a:endParaRPr lang="en-US"/>
        </a:p>
      </dgm:t>
    </dgm:pt>
    <dgm:pt modelId="{2361896C-E64B-4CDA-85EE-F35D8D7E589D}" type="pres">
      <dgm:prSet presAssocID="{2ECF0739-DF56-4F6D-A8A5-72C53EC06048}" presName="descendantBox" presStyleCnt="0"/>
      <dgm:spPr/>
    </dgm:pt>
    <dgm:pt modelId="{44D436C5-9BCB-4E96-A783-EEA9E0FBDB50}" type="pres">
      <dgm:prSet presAssocID="{6ADB45BE-FAFD-4769-AC21-B707EF626890}" presName="childTextBox" presStyleLbl="fgAccFollowNode1" presStyleIdx="0" presStyleCnt="10" custLinFactNeighborY="3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5E76A-7C0C-4569-A03B-755DA616035D}" type="pres">
      <dgm:prSet presAssocID="{161F3CA7-4303-4E75-BA49-CF2F2B5A026E}" presName="childTextBox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312217-2494-45D0-B68D-ED9BCE1EB9D2}" type="pres">
      <dgm:prSet presAssocID="{FCFF8695-3875-41BD-9A1B-CFCF95E9A3B3}" presName="sp" presStyleCnt="0"/>
      <dgm:spPr/>
    </dgm:pt>
    <dgm:pt modelId="{F1AA30BA-582A-45D6-A3BC-1786A47216BD}" type="pres">
      <dgm:prSet presAssocID="{73488FEA-9ECB-4521-B841-A7896ED7FDFF}" presName="arrowAndChildren" presStyleCnt="0"/>
      <dgm:spPr/>
    </dgm:pt>
    <dgm:pt modelId="{3CF903FF-B756-4E5A-9530-5E816FB527DB}" type="pres">
      <dgm:prSet presAssocID="{73488FEA-9ECB-4521-B841-A7896ED7FDFF}" presName="parentTextArrow" presStyleLbl="node1" presStyleIdx="0" presStyleCnt="5"/>
      <dgm:spPr/>
      <dgm:t>
        <a:bodyPr/>
        <a:lstStyle/>
        <a:p>
          <a:endParaRPr lang="en-US"/>
        </a:p>
      </dgm:t>
    </dgm:pt>
    <dgm:pt modelId="{BBD72BD8-3026-446C-A1A4-184F4A7CA574}" type="pres">
      <dgm:prSet presAssocID="{73488FEA-9ECB-4521-B841-A7896ED7FDFF}" presName="arrow" presStyleLbl="node1" presStyleIdx="1" presStyleCnt="5"/>
      <dgm:spPr/>
      <dgm:t>
        <a:bodyPr/>
        <a:lstStyle/>
        <a:p>
          <a:endParaRPr lang="en-US"/>
        </a:p>
      </dgm:t>
    </dgm:pt>
    <dgm:pt modelId="{B2788A8C-0340-4AF3-BAA0-7B1C8FAC0C90}" type="pres">
      <dgm:prSet presAssocID="{73488FEA-9ECB-4521-B841-A7896ED7FDFF}" presName="descendantArrow" presStyleCnt="0"/>
      <dgm:spPr/>
    </dgm:pt>
    <dgm:pt modelId="{D7136F8A-3CCD-44E8-8743-401A0B5C8703}" type="pres">
      <dgm:prSet presAssocID="{B593C571-4B76-4AED-A760-D7F3BC58EFCC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F1A8A-E182-46F4-8733-47508EE0F2C0}" type="pres">
      <dgm:prSet presAssocID="{792FF834-0282-4D60-BD28-210AA8EC3AF6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55BC9-2BAA-4C54-BEAB-3C78B72D055A}" type="pres">
      <dgm:prSet presAssocID="{DB473C8A-58F7-46D6-AD27-286BC35E2CDB}" presName="sp" presStyleCnt="0"/>
      <dgm:spPr/>
    </dgm:pt>
    <dgm:pt modelId="{F8B7E545-C114-469A-917A-A371BA3E7ACC}" type="pres">
      <dgm:prSet presAssocID="{EAE2C889-355D-42FC-B786-BDC64D76137A}" presName="arrowAndChildren" presStyleCnt="0"/>
      <dgm:spPr/>
    </dgm:pt>
    <dgm:pt modelId="{E0896E54-034B-48A9-A118-90927C44930F}" type="pres">
      <dgm:prSet presAssocID="{EAE2C889-355D-42FC-B786-BDC64D76137A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56315912-0FEF-41E8-B8EC-86E883F214DC}" type="pres">
      <dgm:prSet presAssocID="{EAE2C889-355D-42FC-B786-BDC64D76137A}" presName="arrow" presStyleLbl="node1" presStyleIdx="2" presStyleCnt="5"/>
      <dgm:spPr/>
      <dgm:t>
        <a:bodyPr/>
        <a:lstStyle/>
        <a:p>
          <a:endParaRPr lang="en-US"/>
        </a:p>
      </dgm:t>
    </dgm:pt>
    <dgm:pt modelId="{5DD23305-F2BC-47C3-A65F-A42BE3920E93}" type="pres">
      <dgm:prSet presAssocID="{EAE2C889-355D-42FC-B786-BDC64D76137A}" presName="descendantArrow" presStyleCnt="0"/>
      <dgm:spPr/>
    </dgm:pt>
    <dgm:pt modelId="{488D0170-A5A1-4F4C-99A2-977A0C8D2A5A}" type="pres">
      <dgm:prSet presAssocID="{CB28BF57-AE42-4B0C-8370-A3708C3D1831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2089E-8635-4771-BBF6-9A3364642CFA}" type="pres">
      <dgm:prSet presAssocID="{6140CC31-D57C-41C4-B07C-E7797E97C04E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4BA49-A60D-4A12-B459-3809176E0A37}" type="pres">
      <dgm:prSet presAssocID="{DC9C5707-8DB6-454F-9843-FC89D868D021}" presName="sp" presStyleCnt="0"/>
      <dgm:spPr/>
    </dgm:pt>
    <dgm:pt modelId="{B4065F46-49FC-4978-853C-8603B4338A0B}" type="pres">
      <dgm:prSet presAssocID="{77D41FF5-4C6D-4906-BC36-225BB543C6D7}" presName="arrowAndChildren" presStyleCnt="0"/>
      <dgm:spPr/>
    </dgm:pt>
    <dgm:pt modelId="{66A4C3A1-9E5A-4C15-997C-2D8B4A6440B2}" type="pres">
      <dgm:prSet presAssocID="{77D41FF5-4C6D-4906-BC36-225BB543C6D7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708DD2AF-3F1E-4096-95B4-05F14CD4D14F}" type="pres">
      <dgm:prSet presAssocID="{77D41FF5-4C6D-4906-BC36-225BB543C6D7}" presName="arrow" presStyleLbl="node1" presStyleIdx="3" presStyleCnt="5"/>
      <dgm:spPr/>
      <dgm:t>
        <a:bodyPr/>
        <a:lstStyle/>
        <a:p>
          <a:endParaRPr lang="en-US"/>
        </a:p>
      </dgm:t>
    </dgm:pt>
    <dgm:pt modelId="{40FC64C3-3ED8-4657-98C2-641AE079AD53}" type="pres">
      <dgm:prSet presAssocID="{77D41FF5-4C6D-4906-BC36-225BB543C6D7}" presName="descendantArrow" presStyleCnt="0"/>
      <dgm:spPr/>
    </dgm:pt>
    <dgm:pt modelId="{1E4CD9E8-ACDB-42B3-BE7C-E9AE5A2FF56B}" type="pres">
      <dgm:prSet presAssocID="{A008AD25-CAE4-4EEF-B80B-632F14002AE0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F0ACB-794D-42B0-8EFE-4B036CBD210A}" type="pres">
      <dgm:prSet presAssocID="{62403E9A-E7EF-43F4-97E3-9555D63D875B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5F9B3-7D08-4E13-9EFD-C6DA9E0E80B6}" type="pres">
      <dgm:prSet presAssocID="{7A720E71-BFBE-47C2-A74E-3086ABB6FE78}" presName="sp" presStyleCnt="0"/>
      <dgm:spPr/>
    </dgm:pt>
    <dgm:pt modelId="{5BCDE9AA-FBD8-4C5C-B24F-AE8F1B1F0D5E}" type="pres">
      <dgm:prSet presAssocID="{2C392AA5-67DB-43BA-A176-5DCF3C699D12}" presName="arrowAndChildren" presStyleCnt="0"/>
      <dgm:spPr/>
    </dgm:pt>
    <dgm:pt modelId="{6B744AC0-8B32-437B-824B-BEDEF75CBC5D}" type="pres">
      <dgm:prSet presAssocID="{2C392AA5-67DB-43BA-A176-5DCF3C699D12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6FA636B6-25A8-488D-B8F2-EC25C3C62100}" type="pres">
      <dgm:prSet presAssocID="{2C392AA5-67DB-43BA-A176-5DCF3C699D12}" presName="arrow" presStyleLbl="node1" presStyleIdx="4" presStyleCnt="5"/>
      <dgm:spPr/>
      <dgm:t>
        <a:bodyPr/>
        <a:lstStyle/>
        <a:p>
          <a:endParaRPr lang="en-US"/>
        </a:p>
      </dgm:t>
    </dgm:pt>
    <dgm:pt modelId="{12917E9C-5E33-4A9C-943D-6C7C2BCDED62}" type="pres">
      <dgm:prSet presAssocID="{2C392AA5-67DB-43BA-A176-5DCF3C699D12}" presName="descendantArrow" presStyleCnt="0"/>
      <dgm:spPr/>
    </dgm:pt>
    <dgm:pt modelId="{76CE19F7-52D5-433B-B99B-A3F02D56DC57}" type="pres">
      <dgm:prSet presAssocID="{5F5D68A7-461D-4675-B0C5-6A612D7E48A5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9F972-4F8E-45DC-A765-AF0524DC7853}" type="pres">
      <dgm:prSet presAssocID="{564CB6AC-FAA9-457B-ACF7-80D6A8166E91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724AB-E084-44CC-B720-66F2156D095B}" srcId="{77D41FF5-4C6D-4906-BC36-225BB543C6D7}" destId="{A008AD25-CAE4-4EEF-B80B-632F14002AE0}" srcOrd="0" destOrd="0" parTransId="{4077D37C-1E44-4712-B9F2-50100460EC14}" sibTransId="{78E4586F-072E-401A-9604-9A7F193A6912}"/>
    <dgm:cxn modelId="{3EEB766C-D778-4E91-BD2F-3A4318276AA3}" type="presOf" srcId="{B593C571-4B76-4AED-A760-D7F3BC58EFCC}" destId="{D7136F8A-3CCD-44E8-8743-401A0B5C8703}" srcOrd="0" destOrd="0" presId="urn:microsoft.com/office/officeart/2005/8/layout/process4"/>
    <dgm:cxn modelId="{9A621D5A-5D02-4DD0-BB14-C617AF1613F2}" srcId="{73488FEA-9ECB-4521-B841-A7896ED7FDFF}" destId="{B593C571-4B76-4AED-A760-D7F3BC58EFCC}" srcOrd="0" destOrd="0" parTransId="{8B73F147-5B81-434F-B7EC-F9F4C5EA3D87}" sibTransId="{5EF33E74-585D-4CC6-AD6E-ACDEAC919821}"/>
    <dgm:cxn modelId="{DA69BD8E-B1A9-41CB-908D-8DC38FD21EF3}" type="presOf" srcId="{A008AD25-CAE4-4EEF-B80B-632F14002AE0}" destId="{1E4CD9E8-ACDB-42B3-BE7C-E9AE5A2FF56B}" srcOrd="0" destOrd="0" presId="urn:microsoft.com/office/officeart/2005/8/layout/process4"/>
    <dgm:cxn modelId="{613B0978-89E4-489A-BA9F-0803694427C6}" type="presOf" srcId="{CB28BF57-AE42-4B0C-8370-A3708C3D1831}" destId="{488D0170-A5A1-4F4C-99A2-977A0C8D2A5A}" srcOrd="0" destOrd="0" presId="urn:microsoft.com/office/officeart/2005/8/layout/process4"/>
    <dgm:cxn modelId="{C4460B1F-8E40-4731-BB08-6AC22A9A515F}" type="presOf" srcId="{77D41FF5-4C6D-4906-BC36-225BB543C6D7}" destId="{708DD2AF-3F1E-4096-95B4-05F14CD4D14F}" srcOrd="1" destOrd="0" presId="urn:microsoft.com/office/officeart/2005/8/layout/process4"/>
    <dgm:cxn modelId="{03F50A6F-0B9E-47E7-A3A8-96CDFD9DF57E}" type="presOf" srcId="{6ADB45BE-FAFD-4769-AC21-B707EF626890}" destId="{44D436C5-9BCB-4E96-A783-EEA9E0FBDB50}" srcOrd="0" destOrd="0" presId="urn:microsoft.com/office/officeart/2005/8/layout/process4"/>
    <dgm:cxn modelId="{6D02F9B9-F218-41CF-9096-CC1B8005DB3B}" type="presOf" srcId="{73488FEA-9ECB-4521-B841-A7896ED7FDFF}" destId="{BBD72BD8-3026-446C-A1A4-184F4A7CA574}" srcOrd="1" destOrd="0" presId="urn:microsoft.com/office/officeart/2005/8/layout/process4"/>
    <dgm:cxn modelId="{62632DED-B26A-4503-A65B-2ED1572F280B}" type="presOf" srcId="{2C392AA5-67DB-43BA-A176-5DCF3C699D12}" destId="{6FA636B6-25A8-488D-B8F2-EC25C3C62100}" srcOrd="1" destOrd="0" presId="urn:microsoft.com/office/officeart/2005/8/layout/process4"/>
    <dgm:cxn modelId="{67BC271F-8059-45D4-9F0A-E6AA36569EC9}" srcId="{AA525F08-498A-4D59-9EE3-BD0F2AF02198}" destId="{77D41FF5-4C6D-4906-BC36-225BB543C6D7}" srcOrd="1" destOrd="0" parTransId="{175632B4-EB3D-4816-9990-BF9B867C7CBC}" sibTransId="{DC9C5707-8DB6-454F-9843-FC89D868D021}"/>
    <dgm:cxn modelId="{1B0F1477-01AE-463B-B19F-75C26DFA9EF2}" type="presOf" srcId="{2ECF0739-DF56-4F6D-A8A5-72C53EC06048}" destId="{9C07397E-2FAC-475C-AF05-A94FFE6FF14C}" srcOrd="0" destOrd="0" presId="urn:microsoft.com/office/officeart/2005/8/layout/process4"/>
    <dgm:cxn modelId="{30CDB1A5-F10F-4BCF-98DE-0FE335541DBA}" type="presOf" srcId="{2ECF0739-DF56-4F6D-A8A5-72C53EC06048}" destId="{74CC3DCA-0D2F-4C21-AEB1-9BDF490688C2}" srcOrd="1" destOrd="0" presId="urn:microsoft.com/office/officeart/2005/8/layout/process4"/>
    <dgm:cxn modelId="{805B7258-5415-4E84-894B-6440F3AE1907}" srcId="{AA525F08-498A-4D59-9EE3-BD0F2AF02198}" destId="{EAE2C889-355D-42FC-B786-BDC64D76137A}" srcOrd="2" destOrd="0" parTransId="{6C093B37-DF69-4355-AEBE-0181C8F7A10B}" sibTransId="{DB473C8A-58F7-46D6-AD27-286BC35E2CDB}"/>
    <dgm:cxn modelId="{FA47A1D8-9BBC-4C40-AC10-FA3F3775E040}" type="presOf" srcId="{161F3CA7-4303-4E75-BA49-CF2F2B5A026E}" destId="{72A5E76A-7C0C-4569-A03B-755DA616035D}" srcOrd="0" destOrd="0" presId="urn:microsoft.com/office/officeart/2005/8/layout/process4"/>
    <dgm:cxn modelId="{F3168D3D-1060-4073-A38D-D34BEB186423}" srcId="{AA525F08-498A-4D59-9EE3-BD0F2AF02198}" destId="{2C392AA5-67DB-43BA-A176-5DCF3C699D12}" srcOrd="0" destOrd="0" parTransId="{983F6973-028B-40DF-A60D-428E31C48927}" sibTransId="{7A720E71-BFBE-47C2-A74E-3086ABB6FE78}"/>
    <dgm:cxn modelId="{1C7EF407-C2E1-4740-B1DA-5E5A98A26687}" srcId="{AA525F08-498A-4D59-9EE3-BD0F2AF02198}" destId="{73488FEA-9ECB-4521-B841-A7896ED7FDFF}" srcOrd="3" destOrd="0" parTransId="{0413C88A-DCA9-4690-A561-1E535D15FA8B}" sibTransId="{FCFF8695-3875-41BD-9A1B-CFCF95E9A3B3}"/>
    <dgm:cxn modelId="{BDFC1225-51AF-4588-839B-69251773E409}" srcId="{77D41FF5-4C6D-4906-BC36-225BB543C6D7}" destId="{62403E9A-E7EF-43F4-97E3-9555D63D875B}" srcOrd="1" destOrd="0" parTransId="{325007AD-B752-42F5-BA25-AE5B370C92B7}" sibTransId="{7B9925D1-216D-4832-9DBE-F8072B5660B2}"/>
    <dgm:cxn modelId="{EEC058CB-A513-41EC-A0F1-3942892B32D7}" srcId="{2ECF0739-DF56-4F6D-A8A5-72C53EC06048}" destId="{161F3CA7-4303-4E75-BA49-CF2F2B5A026E}" srcOrd="1" destOrd="0" parTransId="{DF068188-9D7C-4484-B2C0-A522181074F0}" sibTransId="{2EC7B6B4-8B03-43A9-988C-85858FA3EFBC}"/>
    <dgm:cxn modelId="{9CE9142F-7C9B-4DA1-B438-89CFF3735B31}" srcId="{AA525F08-498A-4D59-9EE3-BD0F2AF02198}" destId="{2ECF0739-DF56-4F6D-A8A5-72C53EC06048}" srcOrd="4" destOrd="0" parTransId="{043E4032-7B41-4F83-83BB-AAECFF0B6D7E}" sibTransId="{AD5CCABB-DADF-4796-A52A-45FC38DD3167}"/>
    <dgm:cxn modelId="{260A87EB-2C4F-4917-AEAE-A2AE49448569}" type="presOf" srcId="{62403E9A-E7EF-43F4-97E3-9555D63D875B}" destId="{AFBF0ACB-794D-42B0-8EFE-4B036CBD210A}" srcOrd="0" destOrd="0" presId="urn:microsoft.com/office/officeart/2005/8/layout/process4"/>
    <dgm:cxn modelId="{5D27ECC5-34FE-49C7-BC5D-7837583E8BAE}" srcId="{EAE2C889-355D-42FC-B786-BDC64D76137A}" destId="{6140CC31-D57C-41C4-B07C-E7797E97C04E}" srcOrd="1" destOrd="0" parTransId="{BD5EAB02-541A-4411-B2F6-BBAF95A1D627}" sibTransId="{90063DED-4947-4313-BC4D-8910730BA462}"/>
    <dgm:cxn modelId="{FCF1FCD8-47F7-4B02-A8D5-EBAD97C05216}" type="presOf" srcId="{792FF834-0282-4D60-BD28-210AA8EC3AF6}" destId="{3F9F1A8A-E182-46F4-8733-47508EE0F2C0}" srcOrd="0" destOrd="0" presId="urn:microsoft.com/office/officeart/2005/8/layout/process4"/>
    <dgm:cxn modelId="{E25B20D2-A791-44D1-86CB-BF561E2D7DAA}" type="presOf" srcId="{6140CC31-D57C-41C4-B07C-E7797E97C04E}" destId="{A862089E-8635-4771-BBF6-9A3364642CFA}" srcOrd="0" destOrd="0" presId="urn:microsoft.com/office/officeart/2005/8/layout/process4"/>
    <dgm:cxn modelId="{5851CE8F-7758-4EB2-B6AF-E7D3420AC36C}" type="presOf" srcId="{EAE2C889-355D-42FC-B786-BDC64D76137A}" destId="{56315912-0FEF-41E8-B8EC-86E883F214DC}" srcOrd="1" destOrd="0" presId="urn:microsoft.com/office/officeart/2005/8/layout/process4"/>
    <dgm:cxn modelId="{9B5C74BE-02CA-43D2-8EB7-F19CCC9449E5}" srcId="{73488FEA-9ECB-4521-B841-A7896ED7FDFF}" destId="{792FF834-0282-4D60-BD28-210AA8EC3AF6}" srcOrd="1" destOrd="0" parTransId="{498D8405-756D-4125-A8EB-322C031BB2E8}" sibTransId="{C0B63D5F-3101-4D01-B3FB-FC0AA61C6CF9}"/>
    <dgm:cxn modelId="{7F5FB87C-3622-4881-B21C-06DC2D26F418}" srcId="{EAE2C889-355D-42FC-B786-BDC64D76137A}" destId="{CB28BF57-AE42-4B0C-8370-A3708C3D1831}" srcOrd="0" destOrd="0" parTransId="{4A441008-7BB8-4883-91D7-5E4604C32C07}" sibTransId="{D16272F9-5627-45F7-B3C3-6F96D9F81E28}"/>
    <dgm:cxn modelId="{D94AEDA7-CDC7-4EEB-81A4-AB90C207058D}" srcId="{2C392AA5-67DB-43BA-A176-5DCF3C699D12}" destId="{5F5D68A7-461D-4675-B0C5-6A612D7E48A5}" srcOrd="0" destOrd="0" parTransId="{C3F4BCCF-7EA8-4F73-8B5D-C9DCB5D8329C}" sibTransId="{12927285-1939-4588-9693-F926841FACB5}"/>
    <dgm:cxn modelId="{B2C2C8C1-9213-4408-A820-C7B93F46DEBC}" type="presOf" srcId="{564CB6AC-FAA9-457B-ACF7-80D6A8166E91}" destId="{F269F972-4F8E-45DC-A765-AF0524DC7853}" srcOrd="0" destOrd="0" presId="urn:microsoft.com/office/officeart/2005/8/layout/process4"/>
    <dgm:cxn modelId="{B61E92DD-1FF7-4795-BCD9-DAAFF65EA7D4}" srcId="{2ECF0739-DF56-4F6D-A8A5-72C53EC06048}" destId="{6ADB45BE-FAFD-4769-AC21-B707EF626890}" srcOrd="0" destOrd="0" parTransId="{AF4B691E-CC7D-4BEC-829C-4E071B9882DF}" sibTransId="{2EDA5C39-761D-461E-98F5-863F415A726B}"/>
    <dgm:cxn modelId="{CC71D7AD-80E5-4DF9-B5AC-7B3D39284A16}" type="presOf" srcId="{EAE2C889-355D-42FC-B786-BDC64D76137A}" destId="{E0896E54-034B-48A9-A118-90927C44930F}" srcOrd="0" destOrd="0" presId="urn:microsoft.com/office/officeart/2005/8/layout/process4"/>
    <dgm:cxn modelId="{0DBC2EDB-F75C-460A-84D3-B194438F41DD}" type="presOf" srcId="{73488FEA-9ECB-4521-B841-A7896ED7FDFF}" destId="{3CF903FF-B756-4E5A-9530-5E816FB527DB}" srcOrd="0" destOrd="0" presId="urn:microsoft.com/office/officeart/2005/8/layout/process4"/>
    <dgm:cxn modelId="{7018E154-378A-4D06-9568-56C738ECC051}" type="presOf" srcId="{77D41FF5-4C6D-4906-BC36-225BB543C6D7}" destId="{66A4C3A1-9E5A-4C15-997C-2D8B4A6440B2}" srcOrd="0" destOrd="0" presId="urn:microsoft.com/office/officeart/2005/8/layout/process4"/>
    <dgm:cxn modelId="{F51C7B15-3114-4108-9E6E-F1D20DC3DC22}" type="presOf" srcId="{AA525F08-498A-4D59-9EE3-BD0F2AF02198}" destId="{40B0E949-9CFC-4DE8-AB84-F11CC25D3D16}" srcOrd="0" destOrd="0" presId="urn:microsoft.com/office/officeart/2005/8/layout/process4"/>
    <dgm:cxn modelId="{5A20CC16-9F8C-4FE1-8F11-EF1523CF82A0}" type="presOf" srcId="{5F5D68A7-461D-4675-B0C5-6A612D7E48A5}" destId="{76CE19F7-52D5-433B-B99B-A3F02D56DC57}" srcOrd="0" destOrd="0" presId="urn:microsoft.com/office/officeart/2005/8/layout/process4"/>
    <dgm:cxn modelId="{2BDAF5E1-C79A-499D-9C40-ACD49AFFEB2A}" type="presOf" srcId="{2C392AA5-67DB-43BA-A176-5DCF3C699D12}" destId="{6B744AC0-8B32-437B-824B-BEDEF75CBC5D}" srcOrd="0" destOrd="0" presId="urn:microsoft.com/office/officeart/2005/8/layout/process4"/>
    <dgm:cxn modelId="{0715462B-E30F-4026-B4C9-2E02FD42E04E}" srcId="{2C392AA5-67DB-43BA-A176-5DCF3C699D12}" destId="{564CB6AC-FAA9-457B-ACF7-80D6A8166E91}" srcOrd="1" destOrd="0" parTransId="{3CEFCFD5-CAAF-4C5E-BD60-DB58099D625C}" sibTransId="{A0CCF360-76D3-4A85-B23F-A7880332C9BA}"/>
    <dgm:cxn modelId="{F806CEB4-50AF-4ABF-9E2F-35896A4936EA}" type="presParOf" srcId="{40B0E949-9CFC-4DE8-AB84-F11CC25D3D16}" destId="{15004D02-F0D0-43FC-B6B8-768B57D1E77D}" srcOrd="0" destOrd="0" presId="urn:microsoft.com/office/officeart/2005/8/layout/process4"/>
    <dgm:cxn modelId="{CBAD80BF-15BD-4369-B60A-64E19C105ADB}" type="presParOf" srcId="{15004D02-F0D0-43FC-B6B8-768B57D1E77D}" destId="{9C07397E-2FAC-475C-AF05-A94FFE6FF14C}" srcOrd="0" destOrd="0" presId="urn:microsoft.com/office/officeart/2005/8/layout/process4"/>
    <dgm:cxn modelId="{69CA72B3-81AB-4C64-AB70-2EEFD208C957}" type="presParOf" srcId="{15004D02-F0D0-43FC-B6B8-768B57D1E77D}" destId="{74CC3DCA-0D2F-4C21-AEB1-9BDF490688C2}" srcOrd="1" destOrd="0" presId="urn:microsoft.com/office/officeart/2005/8/layout/process4"/>
    <dgm:cxn modelId="{0EEF3AFC-E8F2-4F7B-B5DA-1908E865EA8F}" type="presParOf" srcId="{15004D02-F0D0-43FC-B6B8-768B57D1E77D}" destId="{2361896C-E64B-4CDA-85EE-F35D8D7E589D}" srcOrd="2" destOrd="0" presId="urn:microsoft.com/office/officeart/2005/8/layout/process4"/>
    <dgm:cxn modelId="{8D7ADA16-1E44-4F04-8209-82F82B1C6407}" type="presParOf" srcId="{2361896C-E64B-4CDA-85EE-F35D8D7E589D}" destId="{44D436C5-9BCB-4E96-A783-EEA9E0FBDB50}" srcOrd="0" destOrd="0" presId="urn:microsoft.com/office/officeart/2005/8/layout/process4"/>
    <dgm:cxn modelId="{41BBCF2D-16B2-4416-9082-848B7B8E3EDD}" type="presParOf" srcId="{2361896C-E64B-4CDA-85EE-F35D8D7E589D}" destId="{72A5E76A-7C0C-4569-A03B-755DA616035D}" srcOrd="1" destOrd="0" presId="urn:microsoft.com/office/officeart/2005/8/layout/process4"/>
    <dgm:cxn modelId="{F1E5680E-13C2-4B9E-AF1D-C00278B58EFD}" type="presParOf" srcId="{40B0E949-9CFC-4DE8-AB84-F11CC25D3D16}" destId="{D1312217-2494-45D0-B68D-ED9BCE1EB9D2}" srcOrd="1" destOrd="0" presId="urn:microsoft.com/office/officeart/2005/8/layout/process4"/>
    <dgm:cxn modelId="{6678F9DD-C66A-442C-B501-CA53F38CC021}" type="presParOf" srcId="{40B0E949-9CFC-4DE8-AB84-F11CC25D3D16}" destId="{F1AA30BA-582A-45D6-A3BC-1786A47216BD}" srcOrd="2" destOrd="0" presId="urn:microsoft.com/office/officeart/2005/8/layout/process4"/>
    <dgm:cxn modelId="{27661829-8158-4CCD-8E26-124A347D26F3}" type="presParOf" srcId="{F1AA30BA-582A-45D6-A3BC-1786A47216BD}" destId="{3CF903FF-B756-4E5A-9530-5E816FB527DB}" srcOrd="0" destOrd="0" presId="urn:microsoft.com/office/officeart/2005/8/layout/process4"/>
    <dgm:cxn modelId="{645D396E-4A81-4FB2-B2B5-3D2FAB818B32}" type="presParOf" srcId="{F1AA30BA-582A-45D6-A3BC-1786A47216BD}" destId="{BBD72BD8-3026-446C-A1A4-184F4A7CA574}" srcOrd="1" destOrd="0" presId="urn:microsoft.com/office/officeart/2005/8/layout/process4"/>
    <dgm:cxn modelId="{536868A4-0A30-4C2D-AF1C-D864E2EFE668}" type="presParOf" srcId="{F1AA30BA-582A-45D6-A3BC-1786A47216BD}" destId="{B2788A8C-0340-4AF3-BAA0-7B1C8FAC0C90}" srcOrd="2" destOrd="0" presId="urn:microsoft.com/office/officeart/2005/8/layout/process4"/>
    <dgm:cxn modelId="{71EFC554-0C2E-420D-9CF7-699CBB3917B0}" type="presParOf" srcId="{B2788A8C-0340-4AF3-BAA0-7B1C8FAC0C90}" destId="{D7136F8A-3CCD-44E8-8743-401A0B5C8703}" srcOrd="0" destOrd="0" presId="urn:microsoft.com/office/officeart/2005/8/layout/process4"/>
    <dgm:cxn modelId="{51E5C64A-42F7-4E0D-8155-371902F21790}" type="presParOf" srcId="{B2788A8C-0340-4AF3-BAA0-7B1C8FAC0C90}" destId="{3F9F1A8A-E182-46F4-8733-47508EE0F2C0}" srcOrd="1" destOrd="0" presId="urn:microsoft.com/office/officeart/2005/8/layout/process4"/>
    <dgm:cxn modelId="{B3D64C58-1F29-44FF-9624-D7A213E7D4AA}" type="presParOf" srcId="{40B0E949-9CFC-4DE8-AB84-F11CC25D3D16}" destId="{FF055BC9-2BAA-4C54-BEAB-3C78B72D055A}" srcOrd="3" destOrd="0" presId="urn:microsoft.com/office/officeart/2005/8/layout/process4"/>
    <dgm:cxn modelId="{F00B5066-7A57-420C-83FE-D86A26ED8E0A}" type="presParOf" srcId="{40B0E949-9CFC-4DE8-AB84-F11CC25D3D16}" destId="{F8B7E545-C114-469A-917A-A371BA3E7ACC}" srcOrd="4" destOrd="0" presId="urn:microsoft.com/office/officeart/2005/8/layout/process4"/>
    <dgm:cxn modelId="{22175ED5-ED87-46CC-97D0-5DCB8C039D72}" type="presParOf" srcId="{F8B7E545-C114-469A-917A-A371BA3E7ACC}" destId="{E0896E54-034B-48A9-A118-90927C44930F}" srcOrd="0" destOrd="0" presId="urn:microsoft.com/office/officeart/2005/8/layout/process4"/>
    <dgm:cxn modelId="{1E7FB2C1-49B9-4282-82FB-665AEDD8C8C4}" type="presParOf" srcId="{F8B7E545-C114-469A-917A-A371BA3E7ACC}" destId="{56315912-0FEF-41E8-B8EC-86E883F214DC}" srcOrd="1" destOrd="0" presId="urn:microsoft.com/office/officeart/2005/8/layout/process4"/>
    <dgm:cxn modelId="{D86CD9D9-2868-4733-80F8-B414DDE91827}" type="presParOf" srcId="{F8B7E545-C114-469A-917A-A371BA3E7ACC}" destId="{5DD23305-F2BC-47C3-A65F-A42BE3920E93}" srcOrd="2" destOrd="0" presId="urn:microsoft.com/office/officeart/2005/8/layout/process4"/>
    <dgm:cxn modelId="{358143F2-32AE-4496-9350-9441B6DE0593}" type="presParOf" srcId="{5DD23305-F2BC-47C3-A65F-A42BE3920E93}" destId="{488D0170-A5A1-4F4C-99A2-977A0C8D2A5A}" srcOrd="0" destOrd="0" presId="urn:microsoft.com/office/officeart/2005/8/layout/process4"/>
    <dgm:cxn modelId="{52FB93D7-D467-416F-829E-2E0FA40E290C}" type="presParOf" srcId="{5DD23305-F2BC-47C3-A65F-A42BE3920E93}" destId="{A862089E-8635-4771-BBF6-9A3364642CFA}" srcOrd="1" destOrd="0" presId="urn:microsoft.com/office/officeart/2005/8/layout/process4"/>
    <dgm:cxn modelId="{AFF0EE70-3AD7-4E2F-B891-207632658019}" type="presParOf" srcId="{40B0E949-9CFC-4DE8-AB84-F11CC25D3D16}" destId="{F574BA49-A60D-4A12-B459-3809176E0A37}" srcOrd="5" destOrd="0" presId="urn:microsoft.com/office/officeart/2005/8/layout/process4"/>
    <dgm:cxn modelId="{8DD9CA04-EF3F-4EE3-ACBD-F248B802B40E}" type="presParOf" srcId="{40B0E949-9CFC-4DE8-AB84-F11CC25D3D16}" destId="{B4065F46-49FC-4978-853C-8603B4338A0B}" srcOrd="6" destOrd="0" presId="urn:microsoft.com/office/officeart/2005/8/layout/process4"/>
    <dgm:cxn modelId="{5619B5C0-28F9-4A4E-85A4-71CF6101FC30}" type="presParOf" srcId="{B4065F46-49FC-4978-853C-8603B4338A0B}" destId="{66A4C3A1-9E5A-4C15-997C-2D8B4A6440B2}" srcOrd="0" destOrd="0" presId="urn:microsoft.com/office/officeart/2005/8/layout/process4"/>
    <dgm:cxn modelId="{4209DA8F-7261-45CA-8C6F-649C3262A1E5}" type="presParOf" srcId="{B4065F46-49FC-4978-853C-8603B4338A0B}" destId="{708DD2AF-3F1E-4096-95B4-05F14CD4D14F}" srcOrd="1" destOrd="0" presId="urn:microsoft.com/office/officeart/2005/8/layout/process4"/>
    <dgm:cxn modelId="{8CEFF46B-A4C2-4C91-B8D2-D25BCD5B39C8}" type="presParOf" srcId="{B4065F46-49FC-4978-853C-8603B4338A0B}" destId="{40FC64C3-3ED8-4657-98C2-641AE079AD53}" srcOrd="2" destOrd="0" presId="urn:microsoft.com/office/officeart/2005/8/layout/process4"/>
    <dgm:cxn modelId="{20A015F2-D292-4897-8AEC-B8CA6A3618FA}" type="presParOf" srcId="{40FC64C3-3ED8-4657-98C2-641AE079AD53}" destId="{1E4CD9E8-ACDB-42B3-BE7C-E9AE5A2FF56B}" srcOrd="0" destOrd="0" presId="urn:microsoft.com/office/officeart/2005/8/layout/process4"/>
    <dgm:cxn modelId="{40E10DE6-9811-4A43-967D-228433609722}" type="presParOf" srcId="{40FC64C3-3ED8-4657-98C2-641AE079AD53}" destId="{AFBF0ACB-794D-42B0-8EFE-4B036CBD210A}" srcOrd="1" destOrd="0" presId="urn:microsoft.com/office/officeart/2005/8/layout/process4"/>
    <dgm:cxn modelId="{D8051014-6D5A-499E-8CEE-94902C50F24D}" type="presParOf" srcId="{40B0E949-9CFC-4DE8-AB84-F11CC25D3D16}" destId="{0FD5F9B3-7D08-4E13-9EFD-C6DA9E0E80B6}" srcOrd="7" destOrd="0" presId="urn:microsoft.com/office/officeart/2005/8/layout/process4"/>
    <dgm:cxn modelId="{B5F09C7D-12B4-4B62-9E53-040AFA330F19}" type="presParOf" srcId="{40B0E949-9CFC-4DE8-AB84-F11CC25D3D16}" destId="{5BCDE9AA-FBD8-4C5C-B24F-AE8F1B1F0D5E}" srcOrd="8" destOrd="0" presId="urn:microsoft.com/office/officeart/2005/8/layout/process4"/>
    <dgm:cxn modelId="{3B04BDD7-45A5-4EDA-AFFE-B26D53DED10F}" type="presParOf" srcId="{5BCDE9AA-FBD8-4C5C-B24F-AE8F1B1F0D5E}" destId="{6B744AC0-8B32-437B-824B-BEDEF75CBC5D}" srcOrd="0" destOrd="0" presId="urn:microsoft.com/office/officeart/2005/8/layout/process4"/>
    <dgm:cxn modelId="{12C6A7C6-1879-4DD8-B61C-4627C68C8550}" type="presParOf" srcId="{5BCDE9AA-FBD8-4C5C-B24F-AE8F1B1F0D5E}" destId="{6FA636B6-25A8-488D-B8F2-EC25C3C62100}" srcOrd="1" destOrd="0" presId="urn:microsoft.com/office/officeart/2005/8/layout/process4"/>
    <dgm:cxn modelId="{8CC7909F-E9D2-4F9F-BEAC-1768F0CF7131}" type="presParOf" srcId="{5BCDE9AA-FBD8-4C5C-B24F-AE8F1B1F0D5E}" destId="{12917E9C-5E33-4A9C-943D-6C7C2BCDED62}" srcOrd="2" destOrd="0" presId="urn:microsoft.com/office/officeart/2005/8/layout/process4"/>
    <dgm:cxn modelId="{0CD07065-6F6E-4162-8038-1A101600EF45}" type="presParOf" srcId="{12917E9C-5E33-4A9C-943D-6C7C2BCDED62}" destId="{76CE19F7-52D5-433B-B99B-A3F02D56DC57}" srcOrd="0" destOrd="0" presId="urn:microsoft.com/office/officeart/2005/8/layout/process4"/>
    <dgm:cxn modelId="{9C9911B5-D842-421E-9C25-008B5465E0E2}" type="presParOf" srcId="{12917E9C-5E33-4A9C-943D-6C7C2BCDED62}" destId="{F269F972-4F8E-45DC-A765-AF0524DC78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3FE9F-7F2C-41A0-B61C-9C9789ABE05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1748711A-8E60-4E05-B625-BF5D6BEFADCC}">
      <dgm:prSet phldrT="[Text]" custT="1"/>
      <dgm:spPr/>
      <dgm:t>
        <a:bodyPr/>
        <a:lstStyle/>
        <a:p>
          <a:r>
            <a:rPr lang="bs-Cyrl-BA" sz="3600" dirty="0"/>
            <a:t>2 фазе уписа </a:t>
          </a:r>
          <a:endParaRPr lang="bs-Latn-BA" sz="3600" dirty="0"/>
        </a:p>
      </dgm:t>
    </dgm:pt>
    <dgm:pt modelId="{6E080B8C-9ED4-4105-8D87-09C927868AE8}" type="parTrans" cxnId="{F5E92183-7B88-4C89-B089-27D3E3D31166}">
      <dgm:prSet/>
      <dgm:spPr/>
      <dgm:t>
        <a:bodyPr/>
        <a:lstStyle/>
        <a:p>
          <a:endParaRPr lang="bs-Latn-BA"/>
        </a:p>
      </dgm:t>
    </dgm:pt>
    <dgm:pt modelId="{4B936695-E70B-4172-A182-6FC3BDFBD641}" type="sibTrans" cxnId="{F5E92183-7B88-4C89-B089-27D3E3D31166}">
      <dgm:prSet/>
      <dgm:spPr/>
      <dgm:t>
        <a:bodyPr/>
        <a:lstStyle/>
        <a:p>
          <a:endParaRPr lang="bs-Latn-BA"/>
        </a:p>
      </dgm:t>
    </dgm:pt>
    <dgm:pt modelId="{1DBA6722-0304-4680-810E-871CD5810BE9}">
      <dgm:prSet phldrT="[Text]"/>
      <dgm:spPr>
        <a:noFill/>
        <a:ln w="38100">
          <a:solidFill>
            <a:srgbClr val="002060"/>
          </a:solidFill>
        </a:ln>
      </dgm:spPr>
      <dgm:t>
        <a:bodyPr/>
        <a:lstStyle/>
        <a:p>
          <a:r>
            <a:rPr lang="bs-Cyrl-BA" dirty="0">
              <a:solidFill>
                <a:schemeClr val="tx1"/>
              </a:solidFill>
            </a:rPr>
            <a:t>Прва фаза намијењена </a:t>
          </a:r>
          <a:r>
            <a:rPr lang="bs-Cyrl-BA" b="1" dirty="0">
              <a:solidFill>
                <a:srgbClr val="FF0000"/>
              </a:solidFill>
            </a:rPr>
            <a:t>физичким лицима</a:t>
          </a:r>
        </a:p>
        <a:p>
          <a:r>
            <a:rPr lang="bs-Cyrl-BA" dirty="0">
              <a:solidFill>
                <a:schemeClr val="tx1"/>
              </a:solidFill>
            </a:rPr>
            <a:t>држављанима </a:t>
          </a:r>
        </a:p>
        <a:p>
          <a:r>
            <a:rPr lang="bs-Cyrl-BA" dirty="0">
              <a:solidFill>
                <a:schemeClr val="tx1"/>
              </a:solidFill>
            </a:rPr>
            <a:t>Републике Српске, БиХ</a:t>
          </a:r>
        </a:p>
        <a:p>
          <a:r>
            <a:rPr lang="bs-Cyrl-BA" b="1" dirty="0">
              <a:solidFill>
                <a:srgbClr val="FF0000"/>
              </a:solidFill>
            </a:rPr>
            <a:t>31.03. – 05.04.2025</a:t>
          </a:r>
          <a:endParaRPr lang="bs-Latn-BA" b="1" dirty="0">
            <a:solidFill>
              <a:srgbClr val="FF0000"/>
            </a:solidFill>
          </a:endParaRPr>
        </a:p>
      </dgm:t>
    </dgm:pt>
    <dgm:pt modelId="{7A387FC7-ECD4-4DEE-8760-D5132CCA7B36}" type="parTrans" cxnId="{64C9BD39-4B0D-46E3-896F-ABE8D122106E}">
      <dgm:prSet/>
      <dgm:spPr/>
      <dgm:t>
        <a:bodyPr/>
        <a:lstStyle/>
        <a:p>
          <a:endParaRPr lang="bs-Latn-BA"/>
        </a:p>
      </dgm:t>
    </dgm:pt>
    <dgm:pt modelId="{DD110222-F5ED-402F-837A-E99DBB56AFE5}" type="sibTrans" cxnId="{64C9BD39-4B0D-46E3-896F-ABE8D122106E}">
      <dgm:prSet/>
      <dgm:spPr/>
      <dgm:t>
        <a:bodyPr/>
        <a:lstStyle/>
        <a:p>
          <a:endParaRPr lang="bs-Latn-BA"/>
        </a:p>
      </dgm:t>
    </dgm:pt>
    <dgm:pt modelId="{4236C52A-B6AC-4240-B01A-E4861D980F8D}">
      <dgm:prSet phldrT="[Text]"/>
      <dgm:spPr>
        <a:solidFill>
          <a:schemeClr val="bg1"/>
        </a:solidFill>
        <a:ln w="38100">
          <a:solidFill>
            <a:srgbClr val="002060"/>
          </a:solidFill>
        </a:ln>
      </dgm:spPr>
      <dgm:t>
        <a:bodyPr/>
        <a:lstStyle/>
        <a:p>
          <a:r>
            <a:rPr lang="bs-Cyrl-BA" dirty="0">
              <a:solidFill>
                <a:schemeClr val="tx1"/>
              </a:solidFill>
            </a:rPr>
            <a:t>Друга фаза намијењена правним лицима и осталим  физичким лицима</a:t>
          </a:r>
        </a:p>
        <a:p>
          <a:r>
            <a:rPr lang="bs-Cyrl-BA" b="1" dirty="0">
              <a:solidFill>
                <a:srgbClr val="FF0000"/>
              </a:solidFill>
            </a:rPr>
            <a:t>08.04.2025</a:t>
          </a:r>
          <a:endParaRPr lang="bs-Latn-BA" b="1" dirty="0">
            <a:solidFill>
              <a:srgbClr val="FF0000"/>
            </a:solidFill>
          </a:endParaRPr>
        </a:p>
      </dgm:t>
    </dgm:pt>
    <dgm:pt modelId="{12F67CFD-A2C8-4ED4-8A49-DFED89424C1F}" type="parTrans" cxnId="{65E111BB-772E-4A24-BB63-1EBF70007B88}">
      <dgm:prSet/>
      <dgm:spPr/>
      <dgm:t>
        <a:bodyPr/>
        <a:lstStyle/>
        <a:p>
          <a:endParaRPr lang="bs-Latn-BA"/>
        </a:p>
      </dgm:t>
    </dgm:pt>
    <dgm:pt modelId="{A6B7A70B-B2BB-4E02-A427-4806F4CD1E48}" type="sibTrans" cxnId="{65E111BB-772E-4A24-BB63-1EBF70007B88}">
      <dgm:prSet/>
      <dgm:spPr/>
      <dgm:t>
        <a:bodyPr/>
        <a:lstStyle/>
        <a:p>
          <a:endParaRPr lang="bs-Latn-BA"/>
        </a:p>
      </dgm:t>
    </dgm:pt>
    <dgm:pt modelId="{8D02B6EE-9689-4B4B-94EB-6F6116500E06}" type="pres">
      <dgm:prSet presAssocID="{10B3FE9F-7F2C-41A0-B61C-9C9789ABE05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899B79-0732-4B1C-A1A9-A7461753DA96}" type="pres">
      <dgm:prSet presAssocID="{1748711A-8E60-4E05-B625-BF5D6BEFADCC}" presName="root1" presStyleCnt="0"/>
      <dgm:spPr/>
    </dgm:pt>
    <dgm:pt modelId="{D97A8FC2-4114-483B-8194-ECD74CE6B3D5}" type="pres">
      <dgm:prSet presAssocID="{1748711A-8E60-4E05-B625-BF5D6BEFADC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0C7312-D91C-4BD8-B2CC-DE599DC0D265}" type="pres">
      <dgm:prSet presAssocID="{1748711A-8E60-4E05-B625-BF5D6BEFADCC}" presName="level2hierChild" presStyleCnt="0"/>
      <dgm:spPr/>
    </dgm:pt>
    <dgm:pt modelId="{77E95B1B-D9DA-4027-B719-5626AA39083D}" type="pres">
      <dgm:prSet presAssocID="{7A387FC7-ECD4-4DEE-8760-D5132CCA7B36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586C71A4-57B5-4FE8-9DA3-1343B4DE4FDB}" type="pres">
      <dgm:prSet presAssocID="{7A387FC7-ECD4-4DEE-8760-D5132CCA7B3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2E8691A-E7E3-4F48-ADDE-5ECD04FAB3B7}" type="pres">
      <dgm:prSet presAssocID="{1DBA6722-0304-4680-810E-871CD5810BE9}" presName="root2" presStyleCnt="0"/>
      <dgm:spPr/>
    </dgm:pt>
    <dgm:pt modelId="{C5D9C055-1B56-4964-83EF-696B87DF5792}" type="pres">
      <dgm:prSet presAssocID="{1DBA6722-0304-4680-810E-871CD5810BE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69E964-66F1-49B0-8B77-3F7479D21747}" type="pres">
      <dgm:prSet presAssocID="{1DBA6722-0304-4680-810E-871CD5810BE9}" presName="level3hierChild" presStyleCnt="0"/>
      <dgm:spPr/>
    </dgm:pt>
    <dgm:pt modelId="{C5D07E02-7994-413D-82F6-2060211FA202}" type="pres">
      <dgm:prSet presAssocID="{12F67CFD-A2C8-4ED4-8A49-DFED89424C1F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7CB0D569-BA42-4E1A-9D6C-8BE72BA63CAF}" type="pres">
      <dgm:prSet presAssocID="{12F67CFD-A2C8-4ED4-8A49-DFED89424C1F}" presName="connTx" presStyleLbl="parChTrans1D2" presStyleIdx="1" presStyleCnt="2"/>
      <dgm:spPr/>
      <dgm:t>
        <a:bodyPr/>
        <a:lstStyle/>
        <a:p>
          <a:endParaRPr lang="en-US"/>
        </a:p>
      </dgm:t>
    </dgm:pt>
    <dgm:pt modelId="{5CAFB623-468B-4243-BAD5-149C138DD4C8}" type="pres">
      <dgm:prSet presAssocID="{4236C52A-B6AC-4240-B01A-E4861D980F8D}" presName="root2" presStyleCnt="0"/>
      <dgm:spPr/>
    </dgm:pt>
    <dgm:pt modelId="{25A76D72-8AFE-4B05-B5C6-1989BCEBC1BE}" type="pres">
      <dgm:prSet presAssocID="{4236C52A-B6AC-4240-B01A-E4861D980F8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4C48B4-A2EC-4956-BB96-4D184A6EF9AB}" type="pres">
      <dgm:prSet presAssocID="{4236C52A-B6AC-4240-B01A-E4861D980F8D}" presName="level3hierChild" presStyleCnt="0"/>
      <dgm:spPr/>
    </dgm:pt>
  </dgm:ptLst>
  <dgm:cxnLst>
    <dgm:cxn modelId="{35F7D92A-635F-40DD-9F29-88C02BE770DA}" type="presOf" srcId="{1748711A-8E60-4E05-B625-BF5D6BEFADCC}" destId="{D97A8FC2-4114-483B-8194-ECD74CE6B3D5}" srcOrd="0" destOrd="0" presId="urn:microsoft.com/office/officeart/2005/8/layout/hierarchy2"/>
    <dgm:cxn modelId="{FCDA38B9-FFB9-482B-8D54-379DEE368F17}" type="presOf" srcId="{4236C52A-B6AC-4240-B01A-E4861D980F8D}" destId="{25A76D72-8AFE-4B05-B5C6-1989BCEBC1BE}" srcOrd="0" destOrd="0" presId="urn:microsoft.com/office/officeart/2005/8/layout/hierarchy2"/>
    <dgm:cxn modelId="{41B49977-D9A9-43F5-9B19-8D489CE42E4B}" type="presOf" srcId="{12F67CFD-A2C8-4ED4-8A49-DFED89424C1F}" destId="{7CB0D569-BA42-4E1A-9D6C-8BE72BA63CAF}" srcOrd="1" destOrd="0" presId="urn:microsoft.com/office/officeart/2005/8/layout/hierarchy2"/>
    <dgm:cxn modelId="{C51507EA-7B8F-4EF4-87A7-404E7859494F}" type="presOf" srcId="{7A387FC7-ECD4-4DEE-8760-D5132CCA7B36}" destId="{586C71A4-57B5-4FE8-9DA3-1343B4DE4FDB}" srcOrd="1" destOrd="0" presId="urn:microsoft.com/office/officeart/2005/8/layout/hierarchy2"/>
    <dgm:cxn modelId="{8F7E706D-207B-4A3F-8FC3-086F3219DC1A}" type="presOf" srcId="{7A387FC7-ECD4-4DEE-8760-D5132CCA7B36}" destId="{77E95B1B-D9DA-4027-B719-5626AA39083D}" srcOrd="0" destOrd="0" presId="urn:microsoft.com/office/officeart/2005/8/layout/hierarchy2"/>
    <dgm:cxn modelId="{630CAB75-CD6F-4E8B-9BC4-DFAF2409F7CC}" type="presOf" srcId="{12F67CFD-A2C8-4ED4-8A49-DFED89424C1F}" destId="{C5D07E02-7994-413D-82F6-2060211FA202}" srcOrd="0" destOrd="0" presId="urn:microsoft.com/office/officeart/2005/8/layout/hierarchy2"/>
    <dgm:cxn modelId="{F5E92183-7B88-4C89-B089-27D3E3D31166}" srcId="{10B3FE9F-7F2C-41A0-B61C-9C9789ABE05E}" destId="{1748711A-8E60-4E05-B625-BF5D6BEFADCC}" srcOrd="0" destOrd="0" parTransId="{6E080B8C-9ED4-4105-8D87-09C927868AE8}" sibTransId="{4B936695-E70B-4172-A182-6FC3BDFBD641}"/>
    <dgm:cxn modelId="{64C9BD39-4B0D-46E3-896F-ABE8D122106E}" srcId="{1748711A-8E60-4E05-B625-BF5D6BEFADCC}" destId="{1DBA6722-0304-4680-810E-871CD5810BE9}" srcOrd="0" destOrd="0" parTransId="{7A387FC7-ECD4-4DEE-8760-D5132CCA7B36}" sibTransId="{DD110222-F5ED-402F-837A-E99DBB56AFE5}"/>
    <dgm:cxn modelId="{033221B0-DA25-4CF8-9F64-5B44C417C9BF}" type="presOf" srcId="{1DBA6722-0304-4680-810E-871CD5810BE9}" destId="{C5D9C055-1B56-4964-83EF-696B87DF5792}" srcOrd="0" destOrd="0" presId="urn:microsoft.com/office/officeart/2005/8/layout/hierarchy2"/>
    <dgm:cxn modelId="{65E111BB-772E-4A24-BB63-1EBF70007B88}" srcId="{1748711A-8E60-4E05-B625-BF5D6BEFADCC}" destId="{4236C52A-B6AC-4240-B01A-E4861D980F8D}" srcOrd="1" destOrd="0" parTransId="{12F67CFD-A2C8-4ED4-8A49-DFED89424C1F}" sibTransId="{A6B7A70B-B2BB-4E02-A427-4806F4CD1E48}"/>
    <dgm:cxn modelId="{B6894A12-F915-4668-BC03-C0F79B7380BE}" type="presOf" srcId="{10B3FE9F-7F2C-41A0-B61C-9C9789ABE05E}" destId="{8D02B6EE-9689-4B4B-94EB-6F6116500E06}" srcOrd="0" destOrd="0" presId="urn:microsoft.com/office/officeart/2005/8/layout/hierarchy2"/>
    <dgm:cxn modelId="{9BAC1238-B5A7-4A61-BC40-D18E52CF2AF3}" type="presParOf" srcId="{8D02B6EE-9689-4B4B-94EB-6F6116500E06}" destId="{83899B79-0732-4B1C-A1A9-A7461753DA96}" srcOrd="0" destOrd="0" presId="urn:microsoft.com/office/officeart/2005/8/layout/hierarchy2"/>
    <dgm:cxn modelId="{915FC8D5-7930-4BD2-8B64-DEDFC828ED97}" type="presParOf" srcId="{83899B79-0732-4B1C-A1A9-A7461753DA96}" destId="{D97A8FC2-4114-483B-8194-ECD74CE6B3D5}" srcOrd="0" destOrd="0" presId="urn:microsoft.com/office/officeart/2005/8/layout/hierarchy2"/>
    <dgm:cxn modelId="{A7AA7FF6-09A7-4868-8568-E4EE876AB5E7}" type="presParOf" srcId="{83899B79-0732-4B1C-A1A9-A7461753DA96}" destId="{BB0C7312-D91C-4BD8-B2CC-DE599DC0D265}" srcOrd="1" destOrd="0" presId="urn:microsoft.com/office/officeart/2005/8/layout/hierarchy2"/>
    <dgm:cxn modelId="{078DA9C5-B844-4937-8CAB-C148D61ABD64}" type="presParOf" srcId="{BB0C7312-D91C-4BD8-B2CC-DE599DC0D265}" destId="{77E95B1B-D9DA-4027-B719-5626AA39083D}" srcOrd="0" destOrd="0" presId="urn:microsoft.com/office/officeart/2005/8/layout/hierarchy2"/>
    <dgm:cxn modelId="{88782910-3EC2-4784-98A5-826FDD3FA362}" type="presParOf" srcId="{77E95B1B-D9DA-4027-B719-5626AA39083D}" destId="{586C71A4-57B5-4FE8-9DA3-1343B4DE4FDB}" srcOrd="0" destOrd="0" presId="urn:microsoft.com/office/officeart/2005/8/layout/hierarchy2"/>
    <dgm:cxn modelId="{E508AC0F-C4F3-40E9-974D-55825D9E1FFB}" type="presParOf" srcId="{BB0C7312-D91C-4BD8-B2CC-DE599DC0D265}" destId="{92E8691A-E7E3-4F48-ADDE-5ECD04FAB3B7}" srcOrd="1" destOrd="0" presId="urn:microsoft.com/office/officeart/2005/8/layout/hierarchy2"/>
    <dgm:cxn modelId="{14EB36A8-4DBE-4080-8693-1A6FE360C6B8}" type="presParOf" srcId="{92E8691A-E7E3-4F48-ADDE-5ECD04FAB3B7}" destId="{C5D9C055-1B56-4964-83EF-696B87DF5792}" srcOrd="0" destOrd="0" presId="urn:microsoft.com/office/officeart/2005/8/layout/hierarchy2"/>
    <dgm:cxn modelId="{6715B112-BD94-4DAB-A483-C18877F219A0}" type="presParOf" srcId="{92E8691A-E7E3-4F48-ADDE-5ECD04FAB3B7}" destId="{D369E964-66F1-49B0-8B77-3F7479D21747}" srcOrd="1" destOrd="0" presId="urn:microsoft.com/office/officeart/2005/8/layout/hierarchy2"/>
    <dgm:cxn modelId="{47584C4A-2B09-44E6-9F42-93C012AB406B}" type="presParOf" srcId="{BB0C7312-D91C-4BD8-B2CC-DE599DC0D265}" destId="{C5D07E02-7994-413D-82F6-2060211FA202}" srcOrd="2" destOrd="0" presId="urn:microsoft.com/office/officeart/2005/8/layout/hierarchy2"/>
    <dgm:cxn modelId="{DB792474-524C-4B06-89A3-842EAB57C6C9}" type="presParOf" srcId="{C5D07E02-7994-413D-82F6-2060211FA202}" destId="{7CB0D569-BA42-4E1A-9D6C-8BE72BA63CAF}" srcOrd="0" destOrd="0" presId="urn:microsoft.com/office/officeart/2005/8/layout/hierarchy2"/>
    <dgm:cxn modelId="{06ED2E48-0D65-42A8-AACE-E8226DC6B653}" type="presParOf" srcId="{BB0C7312-D91C-4BD8-B2CC-DE599DC0D265}" destId="{5CAFB623-468B-4243-BAD5-149C138DD4C8}" srcOrd="3" destOrd="0" presId="urn:microsoft.com/office/officeart/2005/8/layout/hierarchy2"/>
    <dgm:cxn modelId="{4BF9013D-88AA-4E84-961C-2188E690C570}" type="presParOf" srcId="{5CAFB623-468B-4243-BAD5-149C138DD4C8}" destId="{25A76D72-8AFE-4B05-B5C6-1989BCEBC1BE}" srcOrd="0" destOrd="0" presId="urn:microsoft.com/office/officeart/2005/8/layout/hierarchy2"/>
    <dgm:cxn modelId="{2325484E-8EC3-4E57-9E34-CED1FE3A39B0}" type="presParOf" srcId="{5CAFB623-468B-4243-BAD5-149C138DD4C8}" destId="{144C48B4-A2EC-4956-BB96-4D184A6EF9A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3461C4-4862-48BA-AB2A-42852880125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0B8A10EE-EC9E-4B45-8F26-438B38A78663}">
      <dgm:prSet phldrT="[Text]" custT="1"/>
      <dgm:spPr/>
      <dgm:t>
        <a:bodyPr/>
        <a:lstStyle/>
        <a:p>
          <a:r>
            <a:rPr lang="bs-Cyrl-BA" sz="1200" dirty="0"/>
            <a:t>Упис у првој фази</a:t>
          </a:r>
          <a:endParaRPr lang="bs-Latn-BA" sz="1200" dirty="0"/>
        </a:p>
      </dgm:t>
    </dgm:pt>
    <dgm:pt modelId="{2F80F296-5AB9-40AB-8AE3-95A0F39597D1}" type="parTrans" cxnId="{95D7A227-D8E1-4FD2-8B81-7D8F53C83C63}">
      <dgm:prSet/>
      <dgm:spPr/>
      <dgm:t>
        <a:bodyPr/>
        <a:lstStyle/>
        <a:p>
          <a:endParaRPr lang="bs-Latn-BA"/>
        </a:p>
      </dgm:t>
    </dgm:pt>
    <dgm:pt modelId="{6C2E5E54-0DFE-4DE9-AA8E-7CB44632A532}" type="sibTrans" cxnId="{95D7A227-D8E1-4FD2-8B81-7D8F53C83C63}">
      <dgm:prSet/>
      <dgm:spPr/>
      <dgm:t>
        <a:bodyPr/>
        <a:lstStyle/>
        <a:p>
          <a:endParaRPr lang="bs-Latn-BA"/>
        </a:p>
      </dgm:t>
    </dgm:pt>
    <dgm:pt modelId="{A86DA0EE-5E98-4B91-A5FE-6935119B7E9C}">
      <dgm:prSet phldrT="[Text]"/>
      <dgm:spPr/>
      <dgm:t>
        <a:bodyPr/>
        <a:lstStyle/>
        <a:p>
          <a:r>
            <a:rPr lang="bs-Cyrl-BA" dirty="0"/>
            <a:t>Почетак уписа:     31.03.2025.</a:t>
          </a:r>
          <a:endParaRPr lang="bs-Latn-BA" dirty="0"/>
        </a:p>
      </dgm:t>
    </dgm:pt>
    <dgm:pt modelId="{F10A7A19-B4E5-430D-9042-09EE246C4327}" type="parTrans" cxnId="{8AE9E5F6-C56A-4401-9AE8-8084A230C990}">
      <dgm:prSet/>
      <dgm:spPr/>
      <dgm:t>
        <a:bodyPr/>
        <a:lstStyle/>
        <a:p>
          <a:endParaRPr lang="bs-Latn-BA"/>
        </a:p>
      </dgm:t>
    </dgm:pt>
    <dgm:pt modelId="{5303BFC3-80BC-48D7-9F29-D085549E7960}" type="sibTrans" cxnId="{8AE9E5F6-C56A-4401-9AE8-8084A230C990}">
      <dgm:prSet/>
      <dgm:spPr/>
      <dgm:t>
        <a:bodyPr/>
        <a:lstStyle/>
        <a:p>
          <a:endParaRPr lang="bs-Latn-BA"/>
        </a:p>
      </dgm:t>
    </dgm:pt>
    <dgm:pt modelId="{6D901FCA-FFFB-40CA-9C68-755A5A961BB3}">
      <dgm:prSet phldrT="[Text]"/>
      <dgm:spPr/>
      <dgm:t>
        <a:bodyPr/>
        <a:lstStyle/>
        <a:p>
          <a:r>
            <a:rPr lang="bs-Cyrl-BA" dirty="0"/>
            <a:t>Завршетак уписа: 05.04.2025.                                </a:t>
          </a:r>
          <a:r>
            <a:rPr lang="bs-Cyrl-BA" b="1" dirty="0">
              <a:solidFill>
                <a:srgbClr val="FF0000"/>
              </a:solidFill>
            </a:rPr>
            <a:t>!   Крајњи рок уплате 07.04.2025. 14:00</a:t>
          </a:r>
          <a:endParaRPr lang="bs-Latn-BA" b="1" dirty="0">
            <a:solidFill>
              <a:srgbClr val="FF0000"/>
            </a:solidFill>
          </a:endParaRPr>
        </a:p>
      </dgm:t>
    </dgm:pt>
    <dgm:pt modelId="{CB9237A5-4FDA-4947-8F72-33EDD7570A9D}" type="parTrans" cxnId="{E2B6DCD2-C6B8-4C67-8EEB-DD207BFA598D}">
      <dgm:prSet/>
      <dgm:spPr/>
      <dgm:t>
        <a:bodyPr/>
        <a:lstStyle/>
        <a:p>
          <a:endParaRPr lang="bs-Latn-BA"/>
        </a:p>
      </dgm:t>
    </dgm:pt>
    <dgm:pt modelId="{4B3787AE-FD0F-47C0-BFBD-9DB9373B31EB}" type="sibTrans" cxnId="{E2B6DCD2-C6B8-4C67-8EEB-DD207BFA598D}">
      <dgm:prSet/>
      <dgm:spPr/>
      <dgm:t>
        <a:bodyPr/>
        <a:lstStyle/>
        <a:p>
          <a:endParaRPr lang="bs-Latn-BA"/>
        </a:p>
      </dgm:t>
    </dgm:pt>
    <dgm:pt modelId="{2C74DB34-0F88-417D-81DE-D747A48AF0B3}">
      <dgm:prSet phldrT="[Text]" custT="1"/>
      <dgm:spPr/>
      <dgm:t>
        <a:bodyPr/>
        <a:lstStyle/>
        <a:p>
          <a:r>
            <a:rPr lang="bs-Cyrl-BA" sz="1200" dirty="0"/>
            <a:t>Упис у другој фази</a:t>
          </a:r>
          <a:endParaRPr lang="bs-Latn-BA" sz="1200" dirty="0"/>
        </a:p>
      </dgm:t>
    </dgm:pt>
    <dgm:pt modelId="{583B1667-8305-4772-9BC5-3464231228D9}" type="parTrans" cxnId="{4724BE66-58BB-4DD1-938E-4036E9F58226}">
      <dgm:prSet/>
      <dgm:spPr/>
      <dgm:t>
        <a:bodyPr/>
        <a:lstStyle/>
        <a:p>
          <a:endParaRPr lang="bs-Latn-BA"/>
        </a:p>
      </dgm:t>
    </dgm:pt>
    <dgm:pt modelId="{65E10B37-CDB3-4440-8CE6-4FE93F208F2E}" type="sibTrans" cxnId="{4724BE66-58BB-4DD1-938E-4036E9F58226}">
      <dgm:prSet/>
      <dgm:spPr/>
      <dgm:t>
        <a:bodyPr/>
        <a:lstStyle/>
        <a:p>
          <a:endParaRPr lang="bs-Latn-BA"/>
        </a:p>
      </dgm:t>
    </dgm:pt>
    <dgm:pt modelId="{8B8F9332-2AB5-4652-85C2-7F198D8D74A0}">
      <dgm:prSet phldrT="[Text]"/>
      <dgm:spPr/>
      <dgm:t>
        <a:bodyPr/>
        <a:lstStyle/>
        <a:p>
          <a:r>
            <a:rPr lang="bs-Cyrl-BA" dirty="0"/>
            <a:t>08.04.2025. - аукција                                                     Крајњи рок уплате 09.04.2025. 10:00</a:t>
          </a:r>
          <a:endParaRPr lang="bs-Latn-BA" dirty="0"/>
        </a:p>
      </dgm:t>
    </dgm:pt>
    <dgm:pt modelId="{AA972517-5136-4E67-8A00-F4FA051055E4}" type="parTrans" cxnId="{E5710EBA-314C-45F3-A793-BE28934B240D}">
      <dgm:prSet/>
      <dgm:spPr/>
      <dgm:t>
        <a:bodyPr/>
        <a:lstStyle/>
        <a:p>
          <a:endParaRPr lang="bs-Latn-BA"/>
        </a:p>
      </dgm:t>
    </dgm:pt>
    <dgm:pt modelId="{ACFA5DA5-FCE5-455A-A417-A1FC1F794D6F}" type="sibTrans" cxnId="{E5710EBA-314C-45F3-A793-BE28934B240D}">
      <dgm:prSet/>
      <dgm:spPr/>
      <dgm:t>
        <a:bodyPr/>
        <a:lstStyle/>
        <a:p>
          <a:endParaRPr lang="bs-Latn-BA"/>
        </a:p>
      </dgm:t>
    </dgm:pt>
    <dgm:pt modelId="{308FAF59-6818-494C-8582-2049F537C363}">
      <dgm:prSet phldrT="[Text]" custT="1"/>
      <dgm:spPr/>
      <dgm:t>
        <a:bodyPr/>
        <a:lstStyle/>
        <a:p>
          <a:r>
            <a:rPr lang="bs-Cyrl-BA" sz="1200" dirty="0"/>
            <a:t>Резултати емисије</a:t>
          </a:r>
          <a:endParaRPr lang="bs-Latn-BA" sz="1200" dirty="0"/>
        </a:p>
      </dgm:t>
    </dgm:pt>
    <dgm:pt modelId="{77F9D94F-ADED-4E09-A552-5BE32637155B}" type="parTrans" cxnId="{FC5823D3-5B0F-4919-ADC7-B3508A89DCF5}">
      <dgm:prSet/>
      <dgm:spPr/>
      <dgm:t>
        <a:bodyPr/>
        <a:lstStyle/>
        <a:p>
          <a:endParaRPr lang="bs-Latn-BA"/>
        </a:p>
      </dgm:t>
    </dgm:pt>
    <dgm:pt modelId="{FD9980A8-B2D5-402B-B7BA-712A02298887}" type="sibTrans" cxnId="{FC5823D3-5B0F-4919-ADC7-B3508A89DCF5}">
      <dgm:prSet/>
      <dgm:spPr/>
      <dgm:t>
        <a:bodyPr/>
        <a:lstStyle/>
        <a:p>
          <a:endParaRPr lang="bs-Latn-BA"/>
        </a:p>
      </dgm:t>
    </dgm:pt>
    <dgm:pt modelId="{3001A5C2-96CA-46F0-BD93-5BC7192E53B4}">
      <dgm:prSet phldrT="[Text]"/>
      <dgm:spPr/>
      <dgm:t>
        <a:bodyPr/>
        <a:lstStyle/>
        <a:p>
          <a:r>
            <a:rPr lang="bs-Cyrl-BA" dirty="0"/>
            <a:t>15.04.2025.                        Службено берзанско тржиште Бањалучке берзе ХоВ, БЛ</a:t>
          </a:r>
          <a:endParaRPr lang="bs-Latn-BA" dirty="0"/>
        </a:p>
      </dgm:t>
    </dgm:pt>
    <dgm:pt modelId="{02F43D81-E5B9-44A0-9B9D-0DABB3E840DC}" type="parTrans" cxnId="{01E6C061-1C6E-4248-AA5F-BC47D4CB99F7}">
      <dgm:prSet/>
      <dgm:spPr/>
      <dgm:t>
        <a:bodyPr/>
        <a:lstStyle/>
        <a:p>
          <a:endParaRPr lang="bs-Latn-BA"/>
        </a:p>
      </dgm:t>
    </dgm:pt>
    <dgm:pt modelId="{8A4E0875-A3B4-4613-A362-3D7B350ED031}" type="sibTrans" cxnId="{01E6C061-1C6E-4248-AA5F-BC47D4CB99F7}">
      <dgm:prSet/>
      <dgm:spPr/>
      <dgm:t>
        <a:bodyPr/>
        <a:lstStyle/>
        <a:p>
          <a:endParaRPr lang="bs-Latn-BA"/>
        </a:p>
      </dgm:t>
    </dgm:pt>
    <dgm:pt modelId="{A60A7FBD-A63E-40FC-B5DC-6D840D7C1BD1}">
      <dgm:prSet phldrT="[Text]"/>
      <dgm:spPr/>
      <dgm:t>
        <a:bodyPr/>
        <a:lstStyle/>
        <a:p>
          <a:r>
            <a:rPr lang="bs-Cyrl-BA" dirty="0"/>
            <a:t>Уврштење на трговање</a:t>
          </a:r>
          <a:endParaRPr lang="bs-Latn-BA" dirty="0"/>
        </a:p>
      </dgm:t>
    </dgm:pt>
    <dgm:pt modelId="{B98CEE63-B3EC-4313-A8EE-7141A382E12F}" type="parTrans" cxnId="{69AFD98F-2B25-4C66-8A52-88BB42699FE4}">
      <dgm:prSet/>
      <dgm:spPr/>
      <dgm:t>
        <a:bodyPr/>
        <a:lstStyle/>
        <a:p>
          <a:endParaRPr lang="bs-Latn-BA"/>
        </a:p>
      </dgm:t>
    </dgm:pt>
    <dgm:pt modelId="{37FCF8C2-7D69-45C2-A4E5-0EADF168F86E}" type="sibTrans" cxnId="{69AFD98F-2B25-4C66-8A52-88BB42699FE4}">
      <dgm:prSet/>
      <dgm:spPr/>
      <dgm:t>
        <a:bodyPr/>
        <a:lstStyle/>
        <a:p>
          <a:endParaRPr lang="bs-Latn-BA"/>
        </a:p>
      </dgm:t>
    </dgm:pt>
    <dgm:pt modelId="{37E97BD8-9C3B-4F2B-B2EB-E061F0C45D79}">
      <dgm:prSet/>
      <dgm:spPr/>
      <dgm:t>
        <a:bodyPr/>
        <a:lstStyle/>
        <a:p>
          <a:r>
            <a:rPr lang="bs-Cyrl-BA" dirty="0"/>
            <a:t>09.04.2025.   </a:t>
          </a:r>
          <a:endParaRPr lang="bs-Latn-BA" dirty="0"/>
        </a:p>
      </dgm:t>
    </dgm:pt>
    <dgm:pt modelId="{97F4321C-6DAC-423A-991E-A37F213AFAEE}" type="parTrans" cxnId="{072DF4DD-23B1-413E-B8E3-E0F296CFD691}">
      <dgm:prSet/>
      <dgm:spPr/>
      <dgm:t>
        <a:bodyPr/>
        <a:lstStyle/>
        <a:p>
          <a:endParaRPr lang="bs-Latn-BA"/>
        </a:p>
      </dgm:t>
    </dgm:pt>
    <dgm:pt modelId="{B50284FF-F618-4903-A38F-32D218155302}" type="sibTrans" cxnId="{072DF4DD-23B1-413E-B8E3-E0F296CFD691}">
      <dgm:prSet/>
      <dgm:spPr/>
      <dgm:t>
        <a:bodyPr/>
        <a:lstStyle/>
        <a:p>
          <a:endParaRPr lang="bs-Latn-BA"/>
        </a:p>
      </dgm:t>
    </dgm:pt>
    <dgm:pt modelId="{D8DF3D21-77D3-4591-AC86-66943B119E17}">
      <dgm:prSet phldrT="[Text]" custT="1"/>
      <dgm:spPr/>
      <dgm:t>
        <a:bodyPr/>
        <a:lstStyle/>
        <a:p>
          <a:r>
            <a:rPr lang="bs-Cyrl-BA" sz="1100" dirty="0"/>
            <a:t>Регистрација </a:t>
          </a:r>
          <a:endParaRPr lang="bs-Latn-BA" sz="1100" dirty="0"/>
        </a:p>
      </dgm:t>
    </dgm:pt>
    <dgm:pt modelId="{02F0B1BD-2B35-4124-B1F5-8D122468D7D9}" type="parTrans" cxnId="{461FEE5A-CF73-40BF-96A8-8E01F88B928B}">
      <dgm:prSet/>
      <dgm:spPr/>
      <dgm:t>
        <a:bodyPr/>
        <a:lstStyle/>
        <a:p>
          <a:endParaRPr lang="bs-Latn-BA"/>
        </a:p>
      </dgm:t>
    </dgm:pt>
    <dgm:pt modelId="{76038496-13DF-481C-9BD9-AAC1D560A9DF}" type="sibTrans" cxnId="{461FEE5A-CF73-40BF-96A8-8E01F88B928B}">
      <dgm:prSet/>
      <dgm:spPr/>
      <dgm:t>
        <a:bodyPr/>
        <a:lstStyle/>
        <a:p>
          <a:endParaRPr lang="bs-Latn-BA"/>
        </a:p>
      </dgm:t>
    </dgm:pt>
    <dgm:pt modelId="{9A5E2E2A-C796-4906-8F7E-E9AA8F6968C0}">
      <dgm:prSet/>
      <dgm:spPr/>
      <dgm:t>
        <a:bodyPr/>
        <a:lstStyle/>
        <a:p>
          <a:r>
            <a:rPr lang="bs-Cyrl-BA" dirty="0"/>
            <a:t>14.04.2025.                        Централни регистар ХоВ, БЛ</a:t>
          </a:r>
          <a:endParaRPr lang="bs-Latn-BA" dirty="0"/>
        </a:p>
      </dgm:t>
    </dgm:pt>
    <dgm:pt modelId="{D3CA9879-70BA-4916-866D-CF0CEBC9A78D}" type="parTrans" cxnId="{EF38CB32-BDBF-437E-A475-C5DEE9801BC7}">
      <dgm:prSet/>
      <dgm:spPr/>
      <dgm:t>
        <a:bodyPr/>
        <a:lstStyle/>
        <a:p>
          <a:endParaRPr lang="bs-Latn-BA"/>
        </a:p>
      </dgm:t>
    </dgm:pt>
    <dgm:pt modelId="{2EAED99B-D793-47A4-B91E-D8AFE754554E}" type="sibTrans" cxnId="{EF38CB32-BDBF-437E-A475-C5DEE9801BC7}">
      <dgm:prSet/>
      <dgm:spPr/>
      <dgm:t>
        <a:bodyPr/>
        <a:lstStyle/>
        <a:p>
          <a:endParaRPr lang="bs-Latn-BA"/>
        </a:p>
      </dgm:t>
    </dgm:pt>
    <dgm:pt modelId="{3530B03F-2369-41D8-B70A-DB18F8F6A5F8}" type="pres">
      <dgm:prSet presAssocID="{6E3461C4-4862-48BA-AB2A-42852880125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BADBE8-9037-4759-8499-24B33F956222}" type="pres">
      <dgm:prSet presAssocID="{0B8A10EE-EC9E-4B45-8F26-438B38A78663}" presName="composite" presStyleCnt="0"/>
      <dgm:spPr/>
    </dgm:pt>
    <dgm:pt modelId="{09E2B59E-E331-4595-ADA4-A376AC6ED52A}" type="pres">
      <dgm:prSet presAssocID="{0B8A10EE-EC9E-4B45-8F26-438B38A7866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79B663-6F5F-4310-ABF5-7EF06FDBC1C4}" type="pres">
      <dgm:prSet presAssocID="{0B8A10EE-EC9E-4B45-8F26-438B38A78663}" presName="descendantText" presStyleLbl="alignAcc1" presStyleIdx="0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F8DC2-0E02-4BA9-941D-B78497716E07}" type="pres">
      <dgm:prSet presAssocID="{6C2E5E54-0DFE-4DE9-AA8E-7CB44632A532}" presName="sp" presStyleCnt="0"/>
      <dgm:spPr/>
    </dgm:pt>
    <dgm:pt modelId="{89A14670-E324-4C7F-B279-DC8410A2FBA0}" type="pres">
      <dgm:prSet presAssocID="{2C74DB34-0F88-417D-81DE-D747A48AF0B3}" presName="composite" presStyleCnt="0"/>
      <dgm:spPr/>
    </dgm:pt>
    <dgm:pt modelId="{3BF13655-EEF0-4959-82A6-332810A5C9F1}" type="pres">
      <dgm:prSet presAssocID="{2C74DB34-0F88-417D-81DE-D747A48AF0B3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8FAF1A-6F55-4AF1-A556-4E6BDDE2F979}" type="pres">
      <dgm:prSet presAssocID="{2C74DB34-0F88-417D-81DE-D747A48AF0B3}" presName="descendantText" presStyleLbl="alignAcc1" presStyleIdx="1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E8EB3-C580-4AF8-85C1-D504A9DBB44E}" type="pres">
      <dgm:prSet presAssocID="{65E10B37-CDB3-4440-8CE6-4FE93F208F2E}" presName="sp" presStyleCnt="0"/>
      <dgm:spPr/>
    </dgm:pt>
    <dgm:pt modelId="{9C0C2A04-5C2A-4851-8EF0-7A823E2E3628}" type="pres">
      <dgm:prSet presAssocID="{308FAF59-6818-494C-8582-2049F537C363}" presName="composite" presStyleCnt="0"/>
      <dgm:spPr/>
    </dgm:pt>
    <dgm:pt modelId="{8C4B36F0-DC78-47D4-8007-538B29A3A69B}" type="pres">
      <dgm:prSet presAssocID="{308FAF59-6818-494C-8582-2049F537C363}" presName="parentText" presStyleLbl="alignNode1" presStyleIdx="2" presStyleCnt="5" custLinFactNeighborX="-316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4F3594-1EC7-4096-8699-E0DFFAF7E312}" type="pres">
      <dgm:prSet presAssocID="{308FAF59-6818-494C-8582-2049F537C363}" presName="descendantText" presStyleLbl="alignAcc1" presStyleIdx="2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B7878C-6D62-4093-BD48-7DE13976C7F0}" type="pres">
      <dgm:prSet presAssocID="{FD9980A8-B2D5-402B-B7BA-712A02298887}" presName="sp" presStyleCnt="0"/>
      <dgm:spPr/>
    </dgm:pt>
    <dgm:pt modelId="{49A5E0AD-3911-4068-A0D0-12E8FD9F62A2}" type="pres">
      <dgm:prSet presAssocID="{D8DF3D21-77D3-4591-AC86-66943B119E17}" presName="composite" presStyleCnt="0"/>
      <dgm:spPr/>
    </dgm:pt>
    <dgm:pt modelId="{72AA6D11-EB4D-4C70-B679-9DF8345B9A44}" type="pres">
      <dgm:prSet presAssocID="{D8DF3D21-77D3-4591-AC86-66943B119E17}" presName="parentText" presStyleLbl="alignNode1" presStyleIdx="3" presStyleCnt="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FD185-ED70-4076-8BDC-51DD7F534FCE}" type="pres">
      <dgm:prSet presAssocID="{D8DF3D21-77D3-4591-AC86-66943B119E17}" presName="descendantText" presStyleLbl="alignAcc1" presStyleIdx="3" presStyleCnt="5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68C5C-8D63-4B1B-B99E-47CDD5FBCB0F}" type="pres">
      <dgm:prSet presAssocID="{76038496-13DF-481C-9BD9-AAC1D560A9DF}" presName="sp" presStyleCnt="0"/>
      <dgm:spPr/>
    </dgm:pt>
    <dgm:pt modelId="{718D4768-8882-4C34-8C3E-87B01B9146FF}" type="pres">
      <dgm:prSet presAssocID="{A60A7FBD-A63E-40FC-B5DC-6D840D7C1BD1}" presName="composite" presStyleCnt="0"/>
      <dgm:spPr/>
    </dgm:pt>
    <dgm:pt modelId="{7C38AFE3-532A-46EA-B48D-72F366ADE1B4}" type="pres">
      <dgm:prSet presAssocID="{A60A7FBD-A63E-40FC-B5DC-6D840D7C1BD1}" presName="parentText" presStyleLbl="alignNode1" presStyleIdx="4" presStyleCnt="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DD0C4-0E30-4FBA-A67A-540B486D67E9}" type="pres">
      <dgm:prSet presAssocID="{A60A7FBD-A63E-40FC-B5DC-6D840D7C1BD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891098-9FD6-4AAF-AE89-8FF6B23EE8C2}" type="presOf" srcId="{3001A5C2-96CA-46F0-BD93-5BC7192E53B4}" destId="{8B0DD0C4-0E30-4FBA-A67A-540B486D67E9}" srcOrd="0" destOrd="0" presId="urn:microsoft.com/office/officeart/2005/8/layout/chevron2"/>
    <dgm:cxn modelId="{027D99A7-8E13-4610-A7EE-45160B59F7CD}" type="presOf" srcId="{A60A7FBD-A63E-40FC-B5DC-6D840D7C1BD1}" destId="{7C38AFE3-532A-46EA-B48D-72F366ADE1B4}" srcOrd="0" destOrd="0" presId="urn:microsoft.com/office/officeart/2005/8/layout/chevron2"/>
    <dgm:cxn modelId="{8AE9E5F6-C56A-4401-9AE8-8084A230C990}" srcId="{0B8A10EE-EC9E-4B45-8F26-438B38A78663}" destId="{A86DA0EE-5E98-4B91-A5FE-6935119B7E9C}" srcOrd="0" destOrd="0" parTransId="{F10A7A19-B4E5-430D-9042-09EE246C4327}" sibTransId="{5303BFC3-80BC-48D7-9F29-D085549E7960}"/>
    <dgm:cxn modelId="{81AAA459-5FA9-405B-A9A5-DF58DB0C7E64}" type="presOf" srcId="{8B8F9332-2AB5-4652-85C2-7F198D8D74A0}" destId="{458FAF1A-6F55-4AF1-A556-4E6BDDE2F979}" srcOrd="0" destOrd="0" presId="urn:microsoft.com/office/officeart/2005/8/layout/chevron2"/>
    <dgm:cxn modelId="{FB48983F-09F2-4C14-A7DE-1586218B12CE}" type="presOf" srcId="{308FAF59-6818-494C-8582-2049F537C363}" destId="{8C4B36F0-DC78-47D4-8007-538B29A3A69B}" srcOrd="0" destOrd="0" presId="urn:microsoft.com/office/officeart/2005/8/layout/chevron2"/>
    <dgm:cxn modelId="{951CC6A2-DED5-41E6-A0B7-0EEF2C3C6BAE}" type="presOf" srcId="{0B8A10EE-EC9E-4B45-8F26-438B38A78663}" destId="{09E2B59E-E331-4595-ADA4-A376AC6ED52A}" srcOrd="0" destOrd="0" presId="urn:microsoft.com/office/officeart/2005/8/layout/chevron2"/>
    <dgm:cxn modelId="{EF38CB32-BDBF-437E-A475-C5DEE9801BC7}" srcId="{D8DF3D21-77D3-4591-AC86-66943B119E17}" destId="{9A5E2E2A-C796-4906-8F7E-E9AA8F6968C0}" srcOrd="0" destOrd="0" parTransId="{D3CA9879-70BA-4916-866D-CF0CEBC9A78D}" sibTransId="{2EAED99B-D793-47A4-B91E-D8AFE754554E}"/>
    <dgm:cxn modelId="{E2B6DCD2-C6B8-4C67-8EEB-DD207BFA598D}" srcId="{0B8A10EE-EC9E-4B45-8F26-438B38A78663}" destId="{6D901FCA-FFFB-40CA-9C68-755A5A961BB3}" srcOrd="1" destOrd="0" parTransId="{CB9237A5-4FDA-4947-8F72-33EDD7570A9D}" sibTransId="{4B3787AE-FD0F-47C0-BFBD-9DB9373B31EB}"/>
    <dgm:cxn modelId="{6E9DBD33-A256-4342-8E83-096B2FAAE894}" type="presOf" srcId="{A86DA0EE-5E98-4B91-A5FE-6935119B7E9C}" destId="{3B79B663-6F5F-4310-ABF5-7EF06FDBC1C4}" srcOrd="0" destOrd="0" presId="urn:microsoft.com/office/officeart/2005/8/layout/chevron2"/>
    <dgm:cxn modelId="{01E6C061-1C6E-4248-AA5F-BC47D4CB99F7}" srcId="{A60A7FBD-A63E-40FC-B5DC-6D840D7C1BD1}" destId="{3001A5C2-96CA-46F0-BD93-5BC7192E53B4}" srcOrd="0" destOrd="0" parTransId="{02F43D81-E5B9-44A0-9B9D-0DABB3E840DC}" sibTransId="{8A4E0875-A3B4-4613-A362-3D7B350ED031}"/>
    <dgm:cxn modelId="{E5710EBA-314C-45F3-A793-BE28934B240D}" srcId="{2C74DB34-0F88-417D-81DE-D747A48AF0B3}" destId="{8B8F9332-2AB5-4652-85C2-7F198D8D74A0}" srcOrd="0" destOrd="0" parTransId="{AA972517-5136-4E67-8A00-F4FA051055E4}" sibTransId="{ACFA5DA5-FCE5-455A-A417-A1FC1F794D6F}"/>
    <dgm:cxn modelId="{FC5823D3-5B0F-4919-ADC7-B3508A89DCF5}" srcId="{6E3461C4-4862-48BA-AB2A-428528801250}" destId="{308FAF59-6818-494C-8582-2049F537C363}" srcOrd="2" destOrd="0" parTransId="{77F9D94F-ADED-4E09-A552-5BE32637155B}" sibTransId="{FD9980A8-B2D5-402B-B7BA-712A02298887}"/>
    <dgm:cxn modelId="{F03A9FB6-B1C2-4451-9341-3F439C97FCEE}" type="presOf" srcId="{6E3461C4-4862-48BA-AB2A-428528801250}" destId="{3530B03F-2369-41D8-B70A-DB18F8F6A5F8}" srcOrd="0" destOrd="0" presId="urn:microsoft.com/office/officeart/2005/8/layout/chevron2"/>
    <dgm:cxn modelId="{2204673C-971A-4FA9-9915-7A5717958A18}" type="presOf" srcId="{2C74DB34-0F88-417D-81DE-D747A48AF0B3}" destId="{3BF13655-EEF0-4959-82A6-332810A5C9F1}" srcOrd="0" destOrd="0" presId="urn:microsoft.com/office/officeart/2005/8/layout/chevron2"/>
    <dgm:cxn modelId="{95D7A227-D8E1-4FD2-8B81-7D8F53C83C63}" srcId="{6E3461C4-4862-48BA-AB2A-428528801250}" destId="{0B8A10EE-EC9E-4B45-8F26-438B38A78663}" srcOrd="0" destOrd="0" parTransId="{2F80F296-5AB9-40AB-8AE3-95A0F39597D1}" sibTransId="{6C2E5E54-0DFE-4DE9-AA8E-7CB44632A532}"/>
    <dgm:cxn modelId="{4724BE66-58BB-4DD1-938E-4036E9F58226}" srcId="{6E3461C4-4862-48BA-AB2A-428528801250}" destId="{2C74DB34-0F88-417D-81DE-D747A48AF0B3}" srcOrd="1" destOrd="0" parTransId="{583B1667-8305-4772-9BC5-3464231228D9}" sibTransId="{65E10B37-CDB3-4440-8CE6-4FE93F208F2E}"/>
    <dgm:cxn modelId="{072DF4DD-23B1-413E-B8E3-E0F296CFD691}" srcId="{308FAF59-6818-494C-8582-2049F537C363}" destId="{37E97BD8-9C3B-4F2B-B2EB-E061F0C45D79}" srcOrd="0" destOrd="0" parTransId="{97F4321C-6DAC-423A-991E-A37F213AFAEE}" sibTransId="{B50284FF-F618-4903-A38F-32D218155302}"/>
    <dgm:cxn modelId="{116C9C31-A133-4435-8269-0D843FFFC619}" type="presOf" srcId="{D8DF3D21-77D3-4591-AC86-66943B119E17}" destId="{72AA6D11-EB4D-4C70-B679-9DF8345B9A44}" srcOrd="0" destOrd="0" presId="urn:microsoft.com/office/officeart/2005/8/layout/chevron2"/>
    <dgm:cxn modelId="{04F7FC64-AD3C-45C0-8867-B3CE14513A87}" type="presOf" srcId="{37E97BD8-9C3B-4F2B-B2EB-E061F0C45D79}" destId="{FB4F3594-1EC7-4096-8699-E0DFFAF7E312}" srcOrd="0" destOrd="0" presId="urn:microsoft.com/office/officeart/2005/8/layout/chevron2"/>
    <dgm:cxn modelId="{428D7468-C075-4D72-85F0-8F0F0F837095}" type="presOf" srcId="{6D901FCA-FFFB-40CA-9C68-755A5A961BB3}" destId="{3B79B663-6F5F-4310-ABF5-7EF06FDBC1C4}" srcOrd="0" destOrd="1" presId="urn:microsoft.com/office/officeart/2005/8/layout/chevron2"/>
    <dgm:cxn modelId="{461FEE5A-CF73-40BF-96A8-8E01F88B928B}" srcId="{6E3461C4-4862-48BA-AB2A-428528801250}" destId="{D8DF3D21-77D3-4591-AC86-66943B119E17}" srcOrd="3" destOrd="0" parTransId="{02F0B1BD-2B35-4124-B1F5-8D122468D7D9}" sibTransId="{76038496-13DF-481C-9BD9-AAC1D560A9DF}"/>
    <dgm:cxn modelId="{69AFD98F-2B25-4C66-8A52-88BB42699FE4}" srcId="{6E3461C4-4862-48BA-AB2A-428528801250}" destId="{A60A7FBD-A63E-40FC-B5DC-6D840D7C1BD1}" srcOrd="4" destOrd="0" parTransId="{B98CEE63-B3EC-4313-A8EE-7141A382E12F}" sibTransId="{37FCF8C2-7D69-45C2-A4E5-0EADF168F86E}"/>
    <dgm:cxn modelId="{7D212755-66B4-4065-BE68-A0FA1387D86B}" type="presOf" srcId="{9A5E2E2A-C796-4906-8F7E-E9AA8F6968C0}" destId="{768FD185-ED70-4076-8BDC-51DD7F534FCE}" srcOrd="0" destOrd="0" presId="urn:microsoft.com/office/officeart/2005/8/layout/chevron2"/>
    <dgm:cxn modelId="{49300332-9EF7-4F85-96DB-C1C8535C57F6}" type="presParOf" srcId="{3530B03F-2369-41D8-B70A-DB18F8F6A5F8}" destId="{A2BADBE8-9037-4759-8499-24B33F956222}" srcOrd="0" destOrd="0" presId="urn:microsoft.com/office/officeart/2005/8/layout/chevron2"/>
    <dgm:cxn modelId="{BD502B1A-A15B-45EE-868F-88070034498C}" type="presParOf" srcId="{A2BADBE8-9037-4759-8499-24B33F956222}" destId="{09E2B59E-E331-4595-ADA4-A376AC6ED52A}" srcOrd="0" destOrd="0" presId="urn:microsoft.com/office/officeart/2005/8/layout/chevron2"/>
    <dgm:cxn modelId="{5F1275C7-AFE7-4544-BD0F-1665D792E5DF}" type="presParOf" srcId="{A2BADBE8-9037-4759-8499-24B33F956222}" destId="{3B79B663-6F5F-4310-ABF5-7EF06FDBC1C4}" srcOrd="1" destOrd="0" presId="urn:microsoft.com/office/officeart/2005/8/layout/chevron2"/>
    <dgm:cxn modelId="{33983570-3DF4-4258-91E9-AB2FA43C8CC8}" type="presParOf" srcId="{3530B03F-2369-41D8-B70A-DB18F8F6A5F8}" destId="{EBDF8DC2-0E02-4BA9-941D-B78497716E07}" srcOrd="1" destOrd="0" presId="urn:microsoft.com/office/officeart/2005/8/layout/chevron2"/>
    <dgm:cxn modelId="{55701219-07A1-4708-A745-CBF7CBE8289E}" type="presParOf" srcId="{3530B03F-2369-41D8-B70A-DB18F8F6A5F8}" destId="{89A14670-E324-4C7F-B279-DC8410A2FBA0}" srcOrd="2" destOrd="0" presId="urn:microsoft.com/office/officeart/2005/8/layout/chevron2"/>
    <dgm:cxn modelId="{C32B242F-9271-441D-AFDE-21E0C7EC122D}" type="presParOf" srcId="{89A14670-E324-4C7F-B279-DC8410A2FBA0}" destId="{3BF13655-EEF0-4959-82A6-332810A5C9F1}" srcOrd="0" destOrd="0" presId="urn:microsoft.com/office/officeart/2005/8/layout/chevron2"/>
    <dgm:cxn modelId="{75D295C5-B19A-495B-8C5A-2F4BBA50E3E1}" type="presParOf" srcId="{89A14670-E324-4C7F-B279-DC8410A2FBA0}" destId="{458FAF1A-6F55-4AF1-A556-4E6BDDE2F979}" srcOrd="1" destOrd="0" presId="urn:microsoft.com/office/officeart/2005/8/layout/chevron2"/>
    <dgm:cxn modelId="{A40E003F-D22F-4FA3-9F50-21038A8AA1A8}" type="presParOf" srcId="{3530B03F-2369-41D8-B70A-DB18F8F6A5F8}" destId="{98EE8EB3-C580-4AF8-85C1-D504A9DBB44E}" srcOrd="3" destOrd="0" presId="urn:microsoft.com/office/officeart/2005/8/layout/chevron2"/>
    <dgm:cxn modelId="{77480F54-06DE-47F3-91F8-5CC829E3F0D8}" type="presParOf" srcId="{3530B03F-2369-41D8-B70A-DB18F8F6A5F8}" destId="{9C0C2A04-5C2A-4851-8EF0-7A823E2E3628}" srcOrd="4" destOrd="0" presId="urn:microsoft.com/office/officeart/2005/8/layout/chevron2"/>
    <dgm:cxn modelId="{1615F780-630B-4276-A5B3-660AE86AA3FC}" type="presParOf" srcId="{9C0C2A04-5C2A-4851-8EF0-7A823E2E3628}" destId="{8C4B36F0-DC78-47D4-8007-538B29A3A69B}" srcOrd="0" destOrd="0" presId="urn:microsoft.com/office/officeart/2005/8/layout/chevron2"/>
    <dgm:cxn modelId="{A6F4FD0E-33E3-4F02-BDFD-2C0E5348EFCA}" type="presParOf" srcId="{9C0C2A04-5C2A-4851-8EF0-7A823E2E3628}" destId="{FB4F3594-1EC7-4096-8699-E0DFFAF7E312}" srcOrd="1" destOrd="0" presId="urn:microsoft.com/office/officeart/2005/8/layout/chevron2"/>
    <dgm:cxn modelId="{BE8B799E-3074-452C-8883-8D0FA811AA12}" type="presParOf" srcId="{3530B03F-2369-41D8-B70A-DB18F8F6A5F8}" destId="{68B7878C-6D62-4093-BD48-7DE13976C7F0}" srcOrd="5" destOrd="0" presId="urn:microsoft.com/office/officeart/2005/8/layout/chevron2"/>
    <dgm:cxn modelId="{A4BB52F2-044B-4FB1-A13A-93D2E21D06D4}" type="presParOf" srcId="{3530B03F-2369-41D8-B70A-DB18F8F6A5F8}" destId="{49A5E0AD-3911-4068-A0D0-12E8FD9F62A2}" srcOrd="6" destOrd="0" presId="urn:microsoft.com/office/officeart/2005/8/layout/chevron2"/>
    <dgm:cxn modelId="{1F79D731-ECE9-49D8-968A-5B6662CB6BF1}" type="presParOf" srcId="{49A5E0AD-3911-4068-A0D0-12E8FD9F62A2}" destId="{72AA6D11-EB4D-4C70-B679-9DF8345B9A44}" srcOrd="0" destOrd="0" presId="urn:microsoft.com/office/officeart/2005/8/layout/chevron2"/>
    <dgm:cxn modelId="{E3A70D0A-0910-4C63-83F7-CB065DD20126}" type="presParOf" srcId="{49A5E0AD-3911-4068-A0D0-12E8FD9F62A2}" destId="{768FD185-ED70-4076-8BDC-51DD7F534FCE}" srcOrd="1" destOrd="0" presId="urn:microsoft.com/office/officeart/2005/8/layout/chevron2"/>
    <dgm:cxn modelId="{E946F99D-9625-4C02-8848-2ABB1AE19DB9}" type="presParOf" srcId="{3530B03F-2369-41D8-B70A-DB18F8F6A5F8}" destId="{B4568C5C-8D63-4B1B-B99E-47CDD5FBCB0F}" srcOrd="7" destOrd="0" presId="urn:microsoft.com/office/officeart/2005/8/layout/chevron2"/>
    <dgm:cxn modelId="{D820D3C2-ECAC-4E51-A32B-D5904D4F7DC6}" type="presParOf" srcId="{3530B03F-2369-41D8-B70A-DB18F8F6A5F8}" destId="{718D4768-8882-4C34-8C3E-87B01B9146FF}" srcOrd="8" destOrd="0" presId="urn:microsoft.com/office/officeart/2005/8/layout/chevron2"/>
    <dgm:cxn modelId="{DC2AA4C9-DEF7-4F92-B2EE-13E5856D3A52}" type="presParOf" srcId="{718D4768-8882-4C34-8C3E-87B01B9146FF}" destId="{7C38AFE3-532A-46EA-B48D-72F366ADE1B4}" srcOrd="0" destOrd="0" presId="urn:microsoft.com/office/officeart/2005/8/layout/chevron2"/>
    <dgm:cxn modelId="{5799E38D-B005-4AA3-81B0-1B87F5F818F2}" type="presParOf" srcId="{718D4768-8882-4C34-8C3E-87B01B9146FF}" destId="{8B0DD0C4-0E30-4FBA-A67A-540B486D67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C3DCA-0D2F-4C21-AEB1-9BDF490688C2}">
      <dsp:nvSpPr>
        <dsp:cNvPr id="0" name=""/>
        <dsp:cNvSpPr/>
      </dsp:nvSpPr>
      <dsp:spPr>
        <a:xfrm>
          <a:off x="0" y="4584020"/>
          <a:ext cx="10551459" cy="752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14.04.2027</a:t>
          </a:r>
          <a:endParaRPr lang="bs-Latn-BA" sz="2000" kern="1200" dirty="0"/>
        </a:p>
      </dsp:txBody>
      <dsp:txXfrm>
        <a:off x="0" y="4584020"/>
        <a:ext cx="10551459" cy="406105"/>
      </dsp:txXfrm>
    </dsp:sp>
    <dsp:sp modelId="{44D436C5-9BCB-4E96-A783-EEA9E0FBDB50}">
      <dsp:nvSpPr>
        <dsp:cNvPr id="0" name=""/>
        <dsp:cNvSpPr/>
      </dsp:nvSpPr>
      <dsp:spPr>
        <a:xfrm>
          <a:off x="0" y="4976143"/>
          <a:ext cx="5275729" cy="345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Cyrl-BA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 Исплата главнице </a:t>
          </a:r>
          <a:endParaRPr lang="bs-Latn-BA" sz="2000" kern="1200" dirty="0"/>
        </a:p>
      </dsp:txBody>
      <dsp:txXfrm>
        <a:off x="0" y="4976143"/>
        <a:ext cx="5275729" cy="345941"/>
      </dsp:txXfrm>
    </dsp:sp>
    <dsp:sp modelId="{72A5E76A-7C0C-4569-A03B-755DA616035D}">
      <dsp:nvSpPr>
        <dsp:cNvPr id="0" name=""/>
        <dsp:cNvSpPr/>
      </dsp:nvSpPr>
      <dsp:spPr>
        <a:xfrm>
          <a:off x="5275729" y="4975084"/>
          <a:ext cx="5275729" cy="3459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bs-Cyrl-BA" sz="200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bs-Cyrl-BA" sz="2000" kern="1200" dirty="0"/>
            <a:t>22,50 КМ                                                                                                                                                                                                        1000  КМ</a:t>
          </a:r>
          <a:endParaRPr lang="bs-Latn-BA" sz="2000" kern="1200" dirty="0"/>
        </a:p>
      </dsp:txBody>
      <dsp:txXfrm>
        <a:off x="5275729" y="4975084"/>
        <a:ext cx="5275729" cy="345941"/>
      </dsp:txXfrm>
    </dsp:sp>
    <dsp:sp modelId="{BBD72BD8-3026-446C-A1A4-184F4A7CA574}">
      <dsp:nvSpPr>
        <dsp:cNvPr id="0" name=""/>
        <dsp:cNvSpPr/>
      </dsp:nvSpPr>
      <dsp:spPr>
        <a:xfrm rot="10800000">
          <a:off x="0" y="3438653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14.10.2026.</a:t>
          </a:r>
          <a:endParaRPr lang="bs-Latn-BA" sz="2000" kern="1200" dirty="0"/>
        </a:p>
      </dsp:txBody>
      <dsp:txXfrm rot="-10800000">
        <a:off x="0" y="3438653"/>
        <a:ext cx="10551459" cy="405983"/>
      </dsp:txXfrm>
    </dsp:sp>
    <dsp:sp modelId="{D7136F8A-3CCD-44E8-8743-401A0B5C8703}">
      <dsp:nvSpPr>
        <dsp:cNvPr id="0" name=""/>
        <dsp:cNvSpPr/>
      </dsp:nvSpPr>
      <dsp:spPr>
        <a:xfrm>
          <a:off x="0" y="3844636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3844636"/>
        <a:ext cx="5275729" cy="345837"/>
      </dsp:txXfrm>
    </dsp:sp>
    <dsp:sp modelId="{3F9F1A8A-E182-46F4-8733-47508EE0F2C0}">
      <dsp:nvSpPr>
        <dsp:cNvPr id="0" name=""/>
        <dsp:cNvSpPr/>
      </dsp:nvSpPr>
      <dsp:spPr>
        <a:xfrm>
          <a:off x="5275729" y="3844636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3844636"/>
        <a:ext cx="5275729" cy="345837"/>
      </dsp:txXfrm>
    </dsp:sp>
    <dsp:sp modelId="{56315912-0FEF-41E8-B8EC-86E883F214DC}">
      <dsp:nvSpPr>
        <dsp:cNvPr id="0" name=""/>
        <dsp:cNvSpPr/>
      </dsp:nvSpPr>
      <dsp:spPr>
        <a:xfrm rot="10800000">
          <a:off x="0" y="2293286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14.04.2026</a:t>
          </a:r>
          <a:endParaRPr lang="bs-Latn-BA" sz="2000" kern="1200" dirty="0"/>
        </a:p>
      </dsp:txBody>
      <dsp:txXfrm rot="-10800000">
        <a:off x="0" y="2293286"/>
        <a:ext cx="10551459" cy="405983"/>
      </dsp:txXfrm>
    </dsp:sp>
    <dsp:sp modelId="{488D0170-A5A1-4F4C-99A2-977A0C8D2A5A}">
      <dsp:nvSpPr>
        <dsp:cNvPr id="0" name=""/>
        <dsp:cNvSpPr/>
      </dsp:nvSpPr>
      <dsp:spPr>
        <a:xfrm>
          <a:off x="0" y="2699269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2699269"/>
        <a:ext cx="5275729" cy="345837"/>
      </dsp:txXfrm>
    </dsp:sp>
    <dsp:sp modelId="{A862089E-8635-4771-BBF6-9A3364642CFA}">
      <dsp:nvSpPr>
        <dsp:cNvPr id="0" name=""/>
        <dsp:cNvSpPr/>
      </dsp:nvSpPr>
      <dsp:spPr>
        <a:xfrm>
          <a:off x="5275729" y="2699269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2699269"/>
        <a:ext cx="5275729" cy="345837"/>
      </dsp:txXfrm>
    </dsp:sp>
    <dsp:sp modelId="{708DD2AF-3F1E-4096-95B4-05F14CD4D14F}">
      <dsp:nvSpPr>
        <dsp:cNvPr id="0" name=""/>
        <dsp:cNvSpPr/>
      </dsp:nvSpPr>
      <dsp:spPr>
        <a:xfrm rot="10800000">
          <a:off x="0" y="1147919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14.10.2025</a:t>
          </a:r>
          <a:endParaRPr lang="bs-Latn-BA" sz="2000" kern="1200" dirty="0"/>
        </a:p>
      </dsp:txBody>
      <dsp:txXfrm rot="-10800000">
        <a:off x="0" y="1147919"/>
        <a:ext cx="10551459" cy="405983"/>
      </dsp:txXfrm>
    </dsp:sp>
    <dsp:sp modelId="{1E4CD9E8-ACDB-42B3-BE7C-E9AE5A2FF56B}">
      <dsp:nvSpPr>
        <dsp:cNvPr id="0" name=""/>
        <dsp:cNvSpPr/>
      </dsp:nvSpPr>
      <dsp:spPr>
        <a:xfrm>
          <a:off x="0" y="1553902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Исплата полугодишње камате (4,5% г.)</a:t>
          </a:r>
          <a:endParaRPr lang="bs-Latn-BA" sz="2000" kern="1200" dirty="0"/>
        </a:p>
      </dsp:txBody>
      <dsp:txXfrm>
        <a:off x="0" y="1553902"/>
        <a:ext cx="5275729" cy="345837"/>
      </dsp:txXfrm>
    </dsp:sp>
    <dsp:sp modelId="{AFBF0ACB-794D-42B0-8EFE-4B036CBD210A}">
      <dsp:nvSpPr>
        <dsp:cNvPr id="0" name=""/>
        <dsp:cNvSpPr/>
      </dsp:nvSpPr>
      <dsp:spPr>
        <a:xfrm>
          <a:off x="5275729" y="1553902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22,50 КМ</a:t>
          </a:r>
          <a:endParaRPr lang="bs-Latn-BA" sz="2000" kern="1200" dirty="0"/>
        </a:p>
      </dsp:txBody>
      <dsp:txXfrm>
        <a:off x="5275729" y="1553902"/>
        <a:ext cx="5275729" cy="345837"/>
      </dsp:txXfrm>
    </dsp:sp>
    <dsp:sp modelId="{6FA636B6-25A8-488D-B8F2-EC25C3C62100}">
      <dsp:nvSpPr>
        <dsp:cNvPr id="0" name=""/>
        <dsp:cNvSpPr/>
      </dsp:nvSpPr>
      <dsp:spPr>
        <a:xfrm rot="10800000">
          <a:off x="0" y="2552"/>
          <a:ext cx="10551459" cy="11566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14.04.2025</a:t>
          </a:r>
          <a:endParaRPr lang="bs-Latn-BA" sz="2000" kern="1200" dirty="0"/>
        </a:p>
      </dsp:txBody>
      <dsp:txXfrm rot="-10800000">
        <a:off x="0" y="2552"/>
        <a:ext cx="10551459" cy="405983"/>
      </dsp:txXfrm>
    </dsp:sp>
    <dsp:sp modelId="{76CE19F7-52D5-433B-B99B-A3F02D56DC57}">
      <dsp:nvSpPr>
        <dsp:cNvPr id="0" name=""/>
        <dsp:cNvSpPr/>
      </dsp:nvSpPr>
      <dsp:spPr>
        <a:xfrm>
          <a:off x="0" y="408535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Износ улагања</a:t>
          </a:r>
          <a:endParaRPr lang="bs-Latn-BA" sz="2000" kern="1200" dirty="0"/>
        </a:p>
      </dsp:txBody>
      <dsp:txXfrm>
        <a:off x="0" y="408535"/>
        <a:ext cx="5275729" cy="345837"/>
      </dsp:txXfrm>
    </dsp:sp>
    <dsp:sp modelId="{F269F972-4F8E-45DC-A765-AF0524DC7853}">
      <dsp:nvSpPr>
        <dsp:cNvPr id="0" name=""/>
        <dsp:cNvSpPr/>
      </dsp:nvSpPr>
      <dsp:spPr>
        <a:xfrm>
          <a:off x="5275729" y="408535"/>
          <a:ext cx="5275729" cy="3458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000" kern="1200" dirty="0"/>
            <a:t>1000 КМ</a:t>
          </a:r>
          <a:endParaRPr lang="bs-Latn-BA" sz="2000" kern="1200" dirty="0"/>
        </a:p>
      </dsp:txBody>
      <dsp:txXfrm>
        <a:off x="5275729" y="408535"/>
        <a:ext cx="5275729" cy="3458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A8FC2-4114-483B-8194-ECD74CE6B3D5}">
      <dsp:nvSpPr>
        <dsp:cNvPr id="0" name=""/>
        <dsp:cNvSpPr/>
      </dsp:nvSpPr>
      <dsp:spPr>
        <a:xfrm>
          <a:off x="3594" y="1429916"/>
          <a:ext cx="4378504" cy="2189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3600" kern="1200" dirty="0"/>
            <a:t>2 фазе уписа </a:t>
          </a:r>
          <a:endParaRPr lang="bs-Latn-BA" sz="3600" kern="1200" dirty="0"/>
        </a:p>
      </dsp:txBody>
      <dsp:txXfrm>
        <a:off x="67715" y="1494037"/>
        <a:ext cx="4250262" cy="2061010"/>
      </dsp:txXfrm>
    </dsp:sp>
    <dsp:sp modelId="{77E95B1B-D9DA-4027-B719-5626AA39083D}">
      <dsp:nvSpPr>
        <dsp:cNvPr id="0" name=""/>
        <dsp:cNvSpPr/>
      </dsp:nvSpPr>
      <dsp:spPr>
        <a:xfrm rot="19457599">
          <a:off x="4179371" y="1856109"/>
          <a:ext cx="2156857" cy="78046"/>
        </a:xfrm>
        <a:custGeom>
          <a:avLst/>
          <a:gdLst/>
          <a:ahLst/>
          <a:cxnLst/>
          <a:rect l="0" t="0" r="0" b="0"/>
          <a:pathLst>
            <a:path>
              <a:moveTo>
                <a:pt x="0" y="39023"/>
              </a:moveTo>
              <a:lnTo>
                <a:pt x="2156857" y="39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Latn-BA" sz="700" kern="1200"/>
        </a:p>
      </dsp:txBody>
      <dsp:txXfrm>
        <a:off x="5203878" y="1841211"/>
        <a:ext cx="107842" cy="107842"/>
      </dsp:txXfrm>
    </dsp:sp>
    <dsp:sp modelId="{C5D9C055-1B56-4964-83EF-696B87DF5792}">
      <dsp:nvSpPr>
        <dsp:cNvPr id="0" name=""/>
        <dsp:cNvSpPr/>
      </dsp:nvSpPr>
      <dsp:spPr>
        <a:xfrm>
          <a:off x="6133500" y="171096"/>
          <a:ext cx="4378504" cy="2189252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Прва фаза намијењена </a:t>
          </a:r>
          <a:r>
            <a:rPr lang="bs-Cyrl-BA" sz="2300" b="1" kern="1200" dirty="0">
              <a:solidFill>
                <a:srgbClr val="FF0000"/>
              </a:solidFill>
            </a:rPr>
            <a:t>физичким лицима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држављанима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Републике Српске, БиХ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b="1" kern="1200" dirty="0">
              <a:solidFill>
                <a:srgbClr val="FF0000"/>
              </a:solidFill>
            </a:rPr>
            <a:t>31.03. – 05.04.2025</a:t>
          </a:r>
          <a:endParaRPr lang="bs-Latn-BA" sz="2300" b="1" kern="1200" dirty="0">
            <a:solidFill>
              <a:srgbClr val="FF0000"/>
            </a:solidFill>
          </a:endParaRPr>
        </a:p>
      </dsp:txBody>
      <dsp:txXfrm>
        <a:off x="6197621" y="235217"/>
        <a:ext cx="4250262" cy="2061010"/>
      </dsp:txXfrm>
    </dsp:sp>
    <dsp:sp modelId="{C5D07E02-7994-413D-82F6-2060211FA202}">
      <dsp:nvSpPr>
        <dsp:cNvPr id="0" name=""/>
        <dsp:cNvSpPr/>
      </dsp:nvSpPr>
      <dsp:spPr>
        <a:xfrm rot="2142401">
          <a:off x="4179371" y="3114929"/>
          <a:ext cx="2156857" cy="78046"/>
        </a:xfrm>
        <a:custGeom>
          <a:avLst/>
          <a:gdLst/>
          <a:ahLst/>
          <a:cxnLst/>
          <a:rect l="0" t="0" r="0" b="0"/>
          <a:pathLst>
            <a:path>
              <a:moveTo>
                <a:pt x="0" y="39023"/>
              </a:moveTo>
              <a:lnTo>
                <a:pt x="2156857" y="39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s-Latn-BA" sz="700" kern="1200"/>
        </a:p>
      </dsp:txBody>
      <dsp:txXfrm>
        <a:off x="5203878" y="3100031"/>
        <a:ext cx="107842" cy="107842"/>
      </dsp:txXfrm>
    </dsp:sp>
    <dsp:sp modelId="{25A76D72-8AFE-4B05-B5C6-1989BCEBC1BE}">
      <dsp:nvSpPr>
        <dsp:cNvPr id="0" name=""/>
        <dsp:cNvSpPr/>
      </dsp:nvSpPr>
      <dsp:spPr>
        <a:xfrm>
          <a:off x="6133500" y="2688736"/>
          <a:ext cx="4378504" cy="2189252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kern="1200" dirty="0">
              <a:solidFill>
                <a:schemeClr val="tx1"/>
              </a:solidFill>
            </a:rPr>
            <a:t>Друга фаза намијењена правним лицима и осталим  физичким лицима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2300" b="1" kern="1200" dirty="0">
              <a:solidFill>
                <a:srgbClr val="FF0000"/>
              </a:solidFill>
            </a:rPr>
            <a:t>08.04.2025</a:t>
          </a:r>
          <a:endParaRPr lang="bs-Latn-BA" sz="2300" b="1" kern="1200" dirty="0">
            <a:solidFill>
              <a:srgbClr val="FF0000"/>
            </a:solidFill>
          </a:endParaRPr>
        </a:p>
      </dsp:txBody>
      <dsp:txXfrm>
        <a:off x="6197621" y="2752857"/>
        <a:ext cx="4250262" cy="20610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2B59E-E331-4595-ADA4-A376AC6ED52A}">
      <dsp:nvSpPr>
        <dsp:cNvPr id="0" name=""/>
        <dsp:cNvSpPr/>
      </dsp:nvSpPr>
      <dsp:spPr>
        <a:xfrm rot="5400000">
          <a:off x="-175310" y="175666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Упис у првој фази</a:t>
          </a:r>
          <a:endParaRPr lang="bs-Latn-BA" sz="1200" kern="1200" dirty="0"/>
        </a:p>
      </dsp:txBody>
      <dsp:txXfrm rot="-5400000">
        <a:off x="1" y="409413"/>
        <a:ext cx="818116" cy="350622"/>
      </dsp:txXfrm>
    </dsp:sp>
    <dsp:sp modelId="{3B79B663-6F5F-4310-ABF5-7EF06FDBC1C4}">
      <dsp:nvSpPr>
        <dsp:cNvPr id="0" name=""/>
        <dsp:cNvSpPr/>
      </dsp:nvSpPr>
      <dsp:spPr>
        <a:xfrm rot="5400000">
          <a:off x="5654571" y="-4836098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Почетак уписа:     31.03.2025.</a:t>
          </a:r>
          <a:endParaRPr lang="bs-Latn-BA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Завршетак уписа: 05.04.2025.                                </a:t>
          </a:r>
          <a:r>
            <a:rPr lang="bs-Cyrl-BA" sz="2100" b="1" kern="1200" dirty="0">
              <a:solidFill>
                <a:srgbClr val="FF0000"/>
              </a:solidFill>
            </a:rPr>
            <a:t>!   Крајњи рок уплате 07.04.2025. 14:00</a:t>
          </a:r>
          <a:endParaRPr lang="bs-Latn-BA" sz="2100" b="1" kern="1200" dirty="0">
            <a:solidFill>
              <a:srgbClr val="FF0000"/>
            </a:solidFill>
          </a:endParaRPr>
        </a:p>
      </dsp:txBody>
      <dsp:txXfrm rot="-5400000">
        <a:off x="818116" y="37441"/>
        <a:ext cx="10395505" cy="685511"/>
      </dsp:txXfrm>
    </dsp:sp>
    <dsp:sp modelId="{3BF13655-EEF0-4959-82A6-332810A5C9F1}">
      <dsp:nvSpPr>
        <dsp:cNvPr id="0" name=""/>
        <dsp:cNvSpPr/>
      </dsp:nvSpPr>
      <dsp:spPr>
        <a:xfrm rot="5400000">
          <a:off x="-175310" y="1228009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Упис у другој фази</a:t>
          </a:r>
          <a:endParaRPr lang="bs-Latn-BA" sz="1200" kern="1200" dirty="0"/>
        </a:p>
      </dsp:txBody>
      <dsp:txXfrm rot="-5400000">
        <a:off x="1" y="1461756"/>
        <a:ext cx="818116" cy="350622"/>
      </dsp:txXfrm>
    </dsp:sp>
    <dsp:sp modelId="{458FAF1A-6F55-4AF1-A556-4E6BDDE2F979}">
      <dsp:nvSpPr>
        <dsp:cNvPr id="0" name=""/>
        <dsp:cNvSpPr/>
      </dsp:nvSpPr>
      <dsp:spPr>
        <a:xfrm rot="5400000">
          <a:off x="5654571" y="-3783755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08.04.2025. - аукција                                                     Крајњи рок уплате 09.04.2025. 10:00</a:t>
          </a:r>
          <a:endParaRPr lang="bs-Latn-BA" sz="2100" kern="1200" dirty="0"/>
        </a:p>
      </dsp:txBody>
      <dsp:txXfrm rot="-5400000">
        <a:off x="818116" y="1089784"/>
        <a:ext cx="10395505" cy="685511"/>
      </dsp:txXfrm>
    </dsp:sp>
    <dsp:sp modelId="{8C4B36F0-DC78-47D4-8007-538B29A3A69B}">
      <dsp:nvSpPr>
        <dsp:cNvPr id="0" name=""/>
        <dsp:cNvSpPr/>
      </dsp:nvSpPr>
      <dsp:spPr>
        <a:xfrm rot="5400000">
          <a:off x="-175310" y="2280353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Резултати емисије</a:t>
          </a:r>
          <a:endParaRPr lang="bs-Latn-BA" sz="1200" kern="1200" dirty="0"/>
        </a:p>
      </dsp:txBody>
      <dsp:txXfrm rot="-5400000">
        <a:off x="1" y="2514100"/>
        <a:ext cx="818116" cy="350622"/>
      </dsp:txXfrm>
    </dsp:sp>
    <dsp:sp modelId="{FB4F3594-1EC7-4096-8699-E0DFFAF7E312}">
      <dsp:nvSpPr>
        <dsp:cNvPr id="0" name=""/>
        <dsp:cNvSpPr/>
      </dsp:nvSpPr>
      <dsp:spPr>
        <a:xfrm rot="5400000">
          <a:off x="5654571" y="-2731412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09.04.2025.   </a:t>
          </a:r>
          <a:endParaRPr lang="bs-Latn-BA" sz="2100" kern="1200" dirty="0"/>
        </a:p>
      </dsp:txBody>
      <dsp:txXfrm rot="-5400000">
        <a:off x="818116" y="2142127"/>
        <a:ext cx="10395505" cy="685511"/>
      </dsp:txXfrm>
    </dsp:sp>
    <dsp:sp modelId="{72AA6D11-EB4D-4C70-B679-9DF8345B9A44}">
      <dsp:nvSpPr>
        <dsp:cNvPr id="0" name=""/>
        <dsp:cNvSpPr/>
      </dsp:nvSpPr>
      <dsp:spPr>
        <a:xfrm rot="5400000">
          <a:off x="-175310" y="3332696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100" kern="1200" dirty="0"/>
            <a:t>Регистрација </a:t>
          </a:r>
          <a:endParaRPr lang="bs-Latn-BA" sz="1100" kern="1200" dirty="0"/>
        </a:p>
      </dsp:txBody>
      <dsp:txXfrm rot="-5400000">
        <a:off x="1" y="3566443"/>
        <a:ext cx="818116" cy="350622"/>
      </dsp:txXfrm>
    </dsp:sp>
    <dsp:sp modelId="{768FD185-ED70-4076-8BDC-51DD7F534FCE}">
      <dsp:nvSpPr>
        <dsp:cNvPr id="0" name=""/>
        <dsp:cNvSpPr/>
      </dsp:nvSpPr>
      <dsp:spPr>
        <a:xfrm rot="5400000">
          <a:off x="5654571" y="-1679069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14.04.2025.                        Централни регистар ХоВ, БЛ</a:t>
          </a:r>
          <a:endParaRPr lang="bs-Latn-BA" sz="2100" kern="1200" dirty="0"/>
        </a:p>
      </dsp:txBody>
      <dsp:txXfrm rot="-5400000">
        <a:off x="818116" y="3194470"/>
        <a:ext cx="10395505" cy="685511"/>
      </dsp:txXfrm>
    </dsp:sp>
    <dsp:sp modelId="{7C38AFE3-532A-46EA-B48D-72F366ADE1B4}">
      <dsp:nvSpPr>
        <dsp:cNvPr id="0" name=""/>
        <dsp:cNvSpPr/>
      </dsp:nvSpPr>
      <dsp:spPr>
        <a:xfrm rot="5400000">
          <a:off x="-175310" y="4385039"/>
          <a:ext cx="1168738" cy="818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Cyrl-BA" sz="1200" kern="1200" dirty="0"/>
            <a:t>Уврштење на трговање</a:t>
          </a:r>
          <a:endParaRPr lang="bs-Latn-BA" sz="1200" kern="1200" dirty="0"/>
        </a:p>
      </dsp:txBody>
      <dsp:txXfrm rot="-5400000">
        <a:off x="1" y="4618786"/>
        <a:ext cx="818116" cy="350622"/>
      </dsp:txXfrm>
    </dsp:sp>
    <dsp:sp modelId="{8B0DD0C4-0E30-4FBA-A67A-540B486D67E9}">
      <dsp:nvSpPr>
        <dsp:cNvPr id="0" name=""/>
        <dsp:cNvSpPr/>
      </dsp:nvSpPr>
      <dsp:spPr>
        <a:xfrm rot="5400000">
          <a:off x="5654571" y="-626726"/>
          <a:ext cx="759679" cy="104325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Cyrl-BA" sz="2100" kern="1200" dirty="0"/>
            <a:t>15.04.2025.                        Службено берзанско тржиште Бањалучке берзе ХоВ, БЛ</a:t>
          </a:r>
          <a:endParaRPr lang="bs-Latn-BA" sz="2100" kern="1200" dirty="0"/>
        </a:p>
      </dsp:txBody>
      <dsp:txXfrm rot="-5400000">
        <a:off x="818116" y="4246813"/>
        <a:ext cx="10395505" cy="685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FD22-F972-42A2-83C5-58AF63B10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8C348-2D35-433F-9FDE-246D528DE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95C1-6BDF-473F-871C-9EF3BF79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9A900-426C-44DD-A51E-2262CEAA5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C5C2D-4ACE-4C24-A582-8C036D17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4558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3976A-5146-43B8-A81F-94F47592A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09C36-2BD6-4354-9B6B-66B4D7A7F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C60F1-9E27-40DC-98BA-D16C7945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B3EF-08D0-4390-849A-3FD01E83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C0A31-7DA8-4F37-9062-1B9E62A2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395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62A77-BC8C-4809-80DC-9699167C5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F54E1-15F9-4FD5-805A-221D0D691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999BB-599D-46B7-ADDB-7AFE772F9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81513-5322-46E8-9130-6116FC6AB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4097F-7B8E-4763-99A4-E1E781C5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2303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4D30-3A14-4936-B695-03F8ACEDF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58CC4-BEA0-4267-ADCA-3E96F1026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F2763-75AE-4646-BCB0-050C707B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EACA2-DAEC-4636-8D88-22BB7307D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C853B-4BD6-4AFA-9935-2919C008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8232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8E62E-EF98-41CD-9D08-9D8CE8F31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1B479-B1F3-4786-8ED3-11597CEDE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71AEE-97BC-4963-901B-BCD191A17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E5BDC-3020-409A-B97F-4B3F3370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0F615-9873-403C-B2F3-059998D2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5953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9189C-74DD-4D5F-A34E-7053688D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61268-0317-4DB8-B3EF-23BEFCA46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ECE6C-FD69-4BFE-8072-7C8AEFFB4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1E2BC-DB46-4170-ABE1-49F80CD2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6ECC-1DD7-4038-B29E-0A7070F9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C34D6-6D18-4041-B522-137BA0C8D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2970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3E5C-625D-4CB5-9859-989EB0F7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3595A-0EEE-4C77-946F-C77EB4846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D149F-8FDB-4B15-9254-3174ADD27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EED30-9493-47AD-9B92-3DE726F2E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E3B50C-3074-47C4-BC04-AA0AF3378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8F5649-A256-41BE-8492-FCD3F71A7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AED961-F221-473A-902F-18C8341F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91325-BDE9-4669-8580-50CADE41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521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7B4A3-6894-4D0C-BEE4-2F93D162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646225-6A30-45EB-9F82-A7403B08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5E7F37-D635-4F35-97F7-7A2FBF64B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FB101F-9C74-43F2-A3F1-AF89FBF8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0753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34E24F-F114-4A50-80EB-0715FDB6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A7743-D69E-46DE-96AD-226C4727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7E8A3-AFAB-4414-BED5-69FBC17F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7038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3C2D3-0D50-41E0-AA83-0DB2FF826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FF13F-D605-469C-B2A6-704DFA045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F014CC-E237-4EF5-844C-988B385A0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7CE38-CC87-4481-9D79-CEF51885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0391C-E0D2-4CEA-BECF-9906F76D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C1035-727F-4ED6-BD13-AB1FF414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6245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18038-54B3-4562-B9E0-4EEB4842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2DCD2C-7CA0-490D-A9BA-93E79D7F7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203FA0-07F8-41BA-AD8E-574209A6D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EC456-7177-494F-B314-E5E56D82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B20C8-DC1E-4054-965E-7A34D67CC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F7F99-9D7E-4846-81D3-66D2AC13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20CFD-C6F0-4AA5-A870-F3079A999A13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65336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74606D-08EE-4B67-9E20-BAFD8D91F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096DD-99C8-4344-8230-E276D1DE0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3DDFF-3519-4F0D-9796-488810C80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7725F-02C6-4211-98F6-242EEE2E785B}" type="datetimeFigureOut">
              <a:rPr lang="bs-Latn-BA" smtClean="0"/>
              <a:t>21. 3. 2025.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88751-6C39-4209-8173-B678EDAE3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A02A0-9ED9-4B42-BA01-19F9CDCD2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20CFD-C6F0-4AA5-A870-F3079A999A13}" type="slidenum">
              <a:rPr lang="bs-Latn-BA" smtClean="0"/>
              <a:t>‹#›</a:t>
            </a:fld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0871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berya.com/" TargetMode="External"/><Relationship Id="rId2" Type="http://schemas.openxmlformats.org/officeDocument/2006/relationships/hyperlink" Target="http://www.vladars.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8B62557-EFD2-4C7E-B6C1-80294E95D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9218"/>
            <a:ext cx="9144000" cy="1455742"/>
          </a:xfrm>
        </p:spPr>
        <p:txBody>
          <a:bodyPr/>
          <a:lstStyle/>
          <a:p>
            <a:r>
              <a:rPr lang="bs-Cyrl-BA" dirty="0"/>
              <a:t>Прва емисија обвезница Републике Српске </a:t>
            </a:r>
          </a:p>
          <a:p>
            <a:r>
              <a:rPr lang="bs-Cyrl-BA" dirty="0"/>
              <a:t>примарно намијењених становништву </a:t>
            </a:r>
          </a:p>
          <a:p>
            <a:r>
              <a:rPr lang="bs-Cyrl-BA" dirty="0"/>
              <a:t>(штедна обвезница)</a:t>
            </a:r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A02DEF-A1CA-48AC-93B1-7F0214F08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226" y="354103"/>
            <a:ext cx="2181231" cy="21951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9E2A1E-1BEE-4B3E-AE19-C6A997CAE2C4}"/>
              </a:ext>
            </a:extLst>
          </p:cNvPr>
          <p:cNvSpPr txBox="1"/>
          <p:nvPr/>
        </p:nvSpPr>
        <p:spPr>
          <a:xfrm>
            <a:off x="3429000" y="2786052"/>
            <a:ext cx="495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Cyrl-BA" b="1" dirty="0"/>
              <a:t>ВЛАДА РЕПУБЛИКЕ СРПСКЕ</a:t>
            </a:r>
          </a:p>
          <a:p>
            <a:pPr algn="ctr"/>
            <a:r>
              <a:rPr lang="bs-Cyrl-BA" b="1" dirty="0"/>
              <a:t>МИНИСТАРСТВО ФИНАНСИЈА</a:t>
            </a:r>
            <a:endParaRPr lang="bs-Latn-B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24F456-D50D-456B-B844-E408B9570F68}"/>
              </a:ext>
            </a:extLst>
          </p:cNvPr>
          <p:cNvSpPr txBox="1"/>
          <p:nvPr/>
        </p:nvSpPr>
        <p:spPr>
          <a:xfrm>
            <a:off x="3429000" y="6134565"/>
            <a:ext cx="5357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Cyrl-BA" dirty="0"/>
              <a:t>Март, 2025. г.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12447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FC658-0221-4AA4-B483-7E87D3D5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019800" cy="1325563"/>
          </a:xfrm>
        </p:spPr>
        <p:txBody>
          <a:bodyPr>
            <a:normAutofit/>
          </a:bodyPr>
          <a:lstStyle/>
          <a:p>
            <a:r>
              <a:rPr lang="bs-Cyrl-BA" sz="4000" dirty="0"/>
              <a:t>Детаљније информације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0E8BF-5DCB-43BB-8013-533BABC86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s-Cyrl-BA" b="1" dirty="0"/>
              <a:t>Одлука</a:t>
            </a:r>
            <a:r>
              <a:rPr lang="bs-Cyrl-BA" dirty="0"/>
              <a:t> о првој </a:t>
            </a:r>
            <a:r>
              <a:rPr lang="bs-Cyrl-BA" dirty="0" smtClean="0"/>
              <a:t>емисији </a:t>
            </a:r>
            <a:r>
              <a:rPr lang="bs-Cyrl-BA" dirty="0"/>
              <a:t>обвезница Републике Српске примарно намијењених становништву (штедне обвезнице)</a:t>
            </a:r>
          </a:p>
          <a:p>
            <a:pPr algn="just"/>
            <a:r>
              <a:rPr lang="bs-Cyrl-BA" b="1" dirty="0"/>
              <a:t>Јавни позив </a:t>
            </a:r>
            <a:r>
              <a:rPr lang="bs-Cyrl-BA" dirty="0"/>
              <a:t>за упис и уплату штедних обвезница </a:t>
            </a:r>
          </a:p>
          <a:p>
            <a:pPr algn="just"/>
            <a:r>
              <a:rPr lang="bs-Cyrl-BA" b="1" dirty="0"/>
              <a:t>Додатак проспекту</a:t>
            </a:r>
          </a:p>
          <a:p>
            <a:pPr marL="0" indent="0" algn="just">
              <a:buNone/>
            </a:pPr>
            <a:endParaRPr lang="bs-Cyrl-BA" dirty="0"/>
          </a:p>
          <a:p>
            <a:pPr marL="0" indent="0" algn="just">
              <a:buNone/>
            </a:pPr>
            <a:r>
              <a:rPr lang="bs-Cyrl-BA" dirty="0"/>
              <a:t>Сви документи се објављују на интернет страницама:</a:t>
            </a:r>
          </a:p>
          <a:p>
            <a:pPr algn="just">
              <a:buFontTx/>
              <a:buChar char="-"/>
            </a:pPr>
            <a:r>
              <a:rPr lang="bs-Cyrl-BA" dirty="0"/>
              <a:t>Министарства </a:t>
            </a:r>
            <a:r>
              <a:rPr lang="bs-Cyrl-BA" dirty="0" smtClean="0"/>
              <a:t>финансија </a:t>
            </a:r>
            <a:r>
              <a:rPr lang="bs-Cyrl-BA" dirty="0"/>
              <a:t>Републике Српске 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www.vladars.rs</a:t>
            </a:r>
            <a:r>
              <a:rPr lang="bs-Cyrl-BA" dirty="0">
                <a:solidFill>
                  <a:srgbClr val="0070C0"/>
                </a:solidFill>
              </a:rPr>
              <a:t> </a:t>
            </a:r>
            <a:r>
              <a:rPr lang="bs-Cyrl-BA" dirty="0"/>
              <a:t>и </a:t>
            </a:r>
          </a:p>
          <a:p>
            <a:pPr algn="just">
              <a:buFontTx/>
              <a:buChar char="-"/>
            </a:pPr>
            <a:r>
              <a:rPr lang="bs-Cyrl-BA" dirty="0"/>
              <a:t>Бањалучке берзе хартија од вриједности а.д. Бања Лука </a:t>
            </a:r>
            <a:r>
              <a:rPr lang="en-US" dirty="0">
                <a:hlinkClick r:id="rId3"/>
              </a:rPr>
              <a:t>www.blberza.com</a:t>
            </a:r>
            <a:r>
              <a:rPr lang="en-US" dirty="0"/>
              <a:t> </a:t>
            </a:r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F8CFAB-6CEC-4E3B-9A1F-AEA293133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7637" y="317964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EF69DF-712C-4063-9670-8F9D860888AB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2709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504A-63B4-4993-8F73-F296C1022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067" y="365125"/>
            <a:ext cx="8094133" cy="101984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r>
              <a:rPr lang="bs-Cyrl-BA" sz="4000" dirty="0"/>
              <a:t>Основни елементи прве емисије  </a:t>
            </a:r>
            <a:endParaRPr lang="bs-Latn-BA" sz="4000" dirty="0"/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42EA866D-399F-456C-89D0-BF6CA4BC4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87503"/>
              </p:ext>
            </p:extLst>
          </p:nvPr>
        </p:nvGraphicFramePr>
        <p:xfrm>
          <a:off x="745067" y="1384970"/>
          <a:ext cx="10608733" cy="540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8792">
                  <a:extLst>
                    <a:ext uri="{9D8B030D-6E8A-4147-A177-3AD203B41FA5}">
                      <a16:colId xmlns:a16="http://schemas.microsoft.com/office/drawing/2014/main" val="105425004"/>
                    </a:ext>
                  </a:extLst>
                </a:gridCol>
                <a:gridCol w="4459941">
                  <a:extLst>
                    <a:ext uri="{9D8B030D-6E8A-4147-A177-3AD203B41FA5}">
                      <a16:colId xmlns:a16="http://schemas.microsoft.com/office/drawing/2014/main" val="641277297"/>
                    </a:ext>
                  </a:extLst>
                </a:gridCol>
              </a:tblGrid>
              <a:tr h="528918">
                <a:tc gridSpan="2">
                  <a:txBody>
                    <a:bodyPr/>
                    <a:lstStyle/>
                    <a:p>
                      <a:pPr algn="ctr"/>
                      <a:r>
                        <a:rPr lang="bs-Cyrl-BA" dirty="0"/>
                        <a:t>Штедне обвезнице Републике Српске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bs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601568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 smtClean="0"/>
                        <a:t>Циљана номинална вриједност </a:t>
                      </a:r>
                      <a:r>
                        <a:rPr lang="bs-Cyrl-BA" dirty="0"/>
                        <a:t>емисије: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5.000.000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696837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Номинална вриједност једне штедне обвезнице: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1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4027348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Минимални износ улагања по инвеститору: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100 КМ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6252124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Доспијеће: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2 године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192933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Каматна стопа: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4,5 %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708821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Исплата камате: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Полугодишње ( 2</a:t>
                      </a:r>
                      <a:r>
                        <a:rPr lang="en-US" dirty="0"/>
                        <a:t> x</a:t>
                      </a:r>
                      <a:r>
                        <a:rPr lang="bs-Cyrl-BA" dirty="0"/>
                        <a:t> годишње) 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3967194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Исплата главнице: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Једнократно, по доспијећу 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442599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Датум регистрације обвезница: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14.04.2025.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388252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r>
                        <a:rPr lang="bs-Cyrl-BA" dirty="0"/>
                        <a:t>Уврштење: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bs-Cyrl-BA" dirty="0"/>
                        <a:t>Службено </a:t>
                      </a:r>
                      <a:r>
                        <a:rPr lang="bs-Cyrl-BA" dirty="0" smtClean="0"/>
                        <a:t>берзанско тржиште </a:t>
                      </a:r>
                    </a:p>
                    <a:p>
                      <a:r>
                        <a:rPr lang="bs-Cyrl-BA" dirty="0" smtClean="0"/>
                        <a:t>Бањалучке </a:t>
                      </a:r>
                      <a:r>
                        <a:rPr lang="bs-Cyrl-BA" dirty="0"/>
                        <a:t>берзе </a:t>
                      </a:r>
                      <a:r>
                        <a:rPr lang="bs-Cyrl-BA" dirty="0" smtClean="0"/>
                        <a:t>ХоВ, БЛ</a:t>
                      </a:r>
                      <a:endParaRPr lang="bs-Latn-B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520395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2C742C88-C4FA-403A-AE01-70E39154A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4535" y="278353"/>
            <a:ext cx="1114425" cy="1076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9295BE-048E-42AC-A8E3-873A000F9901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7872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5947-D1C6-4CC9-8CB1-DBB161D8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67"/>
            <a:ext cx="10515600" cy="840509"/>
          </a:xfrm>
        </p:spPr>
        <p:txBody>
          <a:bodyPr>
            <a:normAutofit fontScale="90000"/>
          </a:bodyPr>
          <a:lstStyle/>
          <a:p>
            <a:r>
              <a:rPr lang="bs-Cyrl-BA" sz="4000" dirty="0"/>
              <a:t>План отплате </a:t>
            </a:r>
            <a:r>
              <a:rPr lang="bs-Cyrl-BA" sz="4000" dirty="0" smtClean="0"/>
              <a:t>обвезница </a:t>
            </a:r>
            <a:br>
              <a:rPr lang="bs-Cyrl-BA" sz="4000" dirty="0" smtClean="0"/>
            </a:br>
            <a:r>
              <a:rPr lang="bs-Cyrl-BA" sz="4000" dirty="0" smtClean="0"/>
              <a:t>                                      </a:t>
            </a:r>
            <a:r>
              <a:rPr lang="bs-Cyrl-BA" sz="3100" dirty="0" smtClean="0"/>
              <a:t>(на примјеру од 1000 штедних обвезница) </a:t>
            </a:r>
            <a:endParaRPr lang="bs-Latn-BA" sz="31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3216EC-34E3-4476-84A3-E0775C514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899406"/>
              </p:ext>
            </p:extLst>
          </p:nvPr>
        </p:nvGraphicFramePr>
        <p:xfrm>
          <a:off x="802341" y="932873"/>
          <a:ext cx="10551459" cy="5338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93C1C83-FFBB-4995-9484-B6CB8C6E980D}"/>
              </a:ext>
            </a:extLst>
          </p:cNvPr>
          <p:cNvSpPr txBox="1"/>
          <p:nvPr/>
        </p:nvSpPr>
        <p:spPr>
          <a:xfrm flipH="1">
            <a:off x="11861207" y="6454585"/>
            <a:ext cx="14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5313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82AD-EC51-4A20-ABAC-3BA6CB29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2201"/>
          </a:xfrm>
        </p:spPr>
        <p:txBody>
          <a:bodyPr>
            <a:normAutofit/>
          </a:bodyPr>
          <a:lstStyle/>
          <a:p>
            <a:r>
              <a:rPr lang="bs-Cyrl-BA" sz="4000" dirty="0"/>
              <a:t>Временски распоред уписа</a:t>
            </a:r>
            <a:endParaRPr lang="bs-Latn-BA" sz="4000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425E8B1-69E6-44C6-A73C-A01821C2AA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511511"/>
              </p:ext>
            </p:extLst>
          </p:nvPr>
        </p:nvGraphicFramePr>
        <p:xfrm>
          <a:off x="838200" y="1443789"/>
          <a:ext cx="10515600" cy="5049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2E442B8-9F57-4324-81DF-A2AF724BA4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20384" y="282103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67CCEF-E280-4AB1-8F29-0E1702A070DE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947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48BD-85BE-497D-9EDD-6131774C9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5" y="170322"/>
            <a:ext cx="9816354" cy="770972"/>
          </a:xfrm>
        </p:spPr>
        <p:txBody>
          <a:bodyPr>
            <a:normAutofit/>
          </a:bodyPr>
          <a:lstStyle/>
          <a:p>
            <a:r>
              <a:rPr lang="bs-Cyrl-BA" sz="3600" dirty="0"/>
              <a:t>Временски распоред емисије штедних обвезница</a:t>
            </a:r>
            <a:endParaRPr lang="bs-Latn-BA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9AB710-0C8F-462A-A94C-7998BCABB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754053"/>
              </p:ext>
            </p:extLst>
          </p:nvPr>
        </p:nvGraphicFramePr>
        <p:xfrm>
          <a:off x="564777" y="1093695"/>
          <a:ext cx="11250706" cy="5378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CC504CC-09C5-4AE8-85D5-A573F96E75A8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6650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8552F-12B2-4422-8163-9C530194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97" y="365126"/>
            <a:ext cx="8345504" cy="997510"/>
          </a:xfrm>
        </p:spPr>
        <p:txBody>
          <a:bodyPr>
            <a:normAutofit/>
          </a:bodyPr>
          <a:lstStyle/>
          <a:p>
            <a:r>
              <a:rPr lang="bs-Cyrl-BA" sz="4000" dirty="0"/>
              <a:t>Прва фаза уписа штедних обвезница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8EB05-33E2-4B5E-8041-E9943B8B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694" y="1825625"/>
            <a:ext cx="11528612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BA" sz="3000" dirty="0">
                <a:latin typeface="Calibri" panose="020F0502020204030204" pitchFamily="34" charset="0"/>
                <a:ea typeface="Times New Roman" panose="02020603050405020304" pitchFamily="18" charset="0"/>
              </a:rPr>
              <a:t>П</a:t>
            </a:r>
            <a:r>
              <a:rPr lang="sr-Cyrl-BA" sz="3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рва фаза уписа намијењена је:</a:t>
            </a:r>
          </a:p>
          <a:p>
            <a:pPr lvl="1" algn="just"/>
            <a:r>
              <a:rPr lang="sr-Cyrl-B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пунољетним физичким лицима</a:t>
            </a:r>
            <a:r>
              <a:rPr lang="sr-Cyrl-B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држављанима Републике Српске, односно Босне и Херцеговине</a:t>
            </a:r>
          </a:p>
          <a:p>
            <a:pPr marL="457200" lvl="1" indent="0" algn="just">
              <a:buNone/>
            </a:pPr>
            <a:endParaRPr lang="sr-Cyrl-BA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sr-Cyrl-BA" sz="3000" dirty="0">
                <a:latin typeface="Calibri" panose="020F0502020204030204" pitchFamily="34" charset="0"/>
              </a:rPr>
              <a:t>Упис је могуће извршити путем 2 канала:</a:t>
            </a:r>
          </a:p>
          <a:p>
            <a:pPr marL="971550" indent="-514350" algn="just">
              <a:buAutoNum type="arabicPeriod"/>
            </a:pP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личним уписом путем Пошт</a:t>
            </a:r>
            <a:r>
              <a:rPr lang="sr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а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Српске </a:t>
            </a:r>
            <a:endParaRPr lang="bs-Cyrl-BA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indent="0" algn="just">
              <a:buNone/>
            </a:pP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(120 пословних јединица широм Републике Српске)</a:t>
            </a:r>
          </a:p>
          <a:p>
            <a:pPr marL="1371600" lvl="1" indent="-457200" algn="just"/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списак мјеста са радним временом:</a:t>
            </a:r>
            <a:r>
              <a:rPr lang="bs-Latn-B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www.postesrpske.com</a:t>
            </a:r>
            <a:r>
              <a:rPr lang="bs-Latn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Cyrl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или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www.vladars.rs</a:t>
            </a:r>
            <a:r>
              <a:rPr lang="bs-Latn-BA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bs-Latn-BA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0" algn="just">
              <a:buNone/>
            </a:pP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  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лично или путем пуномоћника, код овлашћених берзанских</a:t>
            </a:r>
            <a:r>
              <a:rPr lang="bs-Cyrl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bs-Latn-BA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посредника</a:t>
            </a:r>
            <a:endParaRPr lang="sr-Cyrl-BA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87755" lvl="1" indent="-173355" algn="just"/>
            <a:r>
              <a:rPr lang="bs-Cyrl-BA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списак мјеста са контакт подацима: </a:t>
            </a:r>
            <a:r>
              <a:rPr lang="bs-Latn-BA" sz="2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www.blberza.com</a:t>
            </a:r>
            <a:endParaRPr lang="bs-Latn-BA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endParaRPr lang="bs-Latn-BA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39B3F3-3D4A-4BF7-AB79-A91D65833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3845" y="317960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379B17-3665-411D-94D9-8AC3D8039A9D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06800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6671C-7AE6-4FA4-83FB-A319AF74B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2739"/>
            <a:ext cx="10515600" cy="4667250"/>
          </a:xfrm>
        </p:spPr>
        <p:txBody>
          <a:bodyPr>
            <a:normAutofit lnSpcReduction="10000"/>
          </a:bodyPr>
          <a:lstStyle/>
          <a:p>
            <a:pPr algn="just"/>
            <a:r>
              <a:rPr lang="bs-Cyrl-BA" sz="3200" dirty="0"/>
              <a:t>Документација коју инвеститор мора презентовати:</a:t>
            </a:r>
          </a:p>
          <a:p>
            <a:pPr lvl="1" algn="just"/>
            <a:r>
              <a:rPr lang="bs-Cyrl-BA" sz="2800" dirty="0">
                <a:solidFill>
                  <a:srgbClr val="FF0000"/>
                </a:solidFill>
              </a:rPr>
              <a:t>личну карту или пасош</a:t>
            </a:r>
          </a:p>
          <a:p>
            <a:pPr lvl="1" algn="just"/>
            <a:r>
              <a:rPr lang="bs-Cyrl-BA" sz="2800" dirty="0">
                <a:solidFill>
                  <a:srgbClr val="FF0000"/>
                </a:solidFill>
              </a:rPr>
              <a:t>доказ о посједовању текућег рачуна у банци 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копија дебитнe картицe која садржи потпун податак о рачуну</a:t>
            </a:r>
            <a:r>
              <a:rPr lang="bs-Cyrl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или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копија уговора о отварању рачуна или </a:t>
            </a:r>
            <a:endParaRPr lang="bs-Cyrl-BA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2" algn="just"/>
            <a:r>
              <a:rPr lang="bs-Latn-BA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копија посљедњег изводa са рачуна</a:t>
            </a:r>
            <a:r>
              <a:rPr lang="bs-Cyrl-BA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или</a:t>
            </a:r>
          </a:p>
          <a:p>
            <a:pPr lvl="2" algn="just"/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други документ</a:t>
            </a:r>
            <a:r>
              <a:rPr lang="bs-Cyrl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(потврда)</a:t>
            </a:r>
            <a:r>
              <a:rPr lang="bs-Latn-BA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банке</a:t>
            </a:r>
            <a:endParaRPr lang="bs-Cyrl-BA" sz="2400" dirty="0"/>
          </a:p>
          <a:p>
            <a:pPr algn="just"/>
            <a:r>
              <a:rPr lang="bs-Cyrl-BA" sz="3200" dirty="0">
                <a:solidFill>
                  <a:srgbClr val="0070C0"/>
                </a:solidFill>
              </a:rPr>
              <a:t>Један инвеститор </a:t>
            </a:r>
            <a:r>
              <a:rPr lang="bs-Cyrl-BA" sz="3200" dirty="0"/>
              <a:t>може уписати само </a:t>
            </a:r>
            <a:r>
              <a:rPr lang="bs-Cyrl-BA" sz="3200" dirty="0">
                <a:solidFill>
                  <a:srgbClr val="0070C0"/>
                </a:solidFill>
              </a:rPr>
              <a:t>једну уписницу</a:t>
            </a:r>
            <a:r>
              <a:rPr lang="bs-Cyrl-BA" sz="3200" dirty="0"/>
              <a:t> код Пошта Српске и/или код берзанског посредника</a:t>
            </a:r>
          </a:p>
          <a:p>
            <a:pPr algn="just"/>
            <a:r>
              <a:rPr lang="bs-Cyrl-BA" sz="3200" dirty="0" smtClean="0"/>
              <a:t>Упис по номиналној вриједности</a:t>
            </a:r>
          </a:p>
          <a:p>
            <a:pPr algn="just"/>
            <a:r>
              <a:rPr lang="bs-Cyrl-BA" sz="3200" dirty="0" smtClean="0"/>
              <a:t>Минимални </a:t>
            </a:r>
            <a:r>
              <a:rPr lang="bs-Cyrl-BA" sz="3200" dirty="0"/>
              <a:t>износ улагања: 100 КМ</a:t>
            </a:r>
            <a:endParaRPr lang="bs-Latn-BA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2CED6-EC8C-4ADE-BD9B-19760D475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1981"/>
          </a:xfrm>
        </p:spPr>
        <p:txBody>
          <a:bodyPr>
            <a:normAutofit/>
          </a:bodyPr>
          <a:lstStyle/>
          <a:p>
            <a:r>
              <a:rPr lang="bs-Cyrl-BA" sz="4000" dirty="0"/>
              <a:t>Први круг уписа штедних обвезница</a:t>
            </a:r>
            <a:endParaRPr lang="bs-Latn-BA" sz="28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EE1C0B-B699-42BB-B185-56DD5904A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5564" y="344869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147351-6AF0-4818-978F-42E3B5BEA95C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1187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4F4BD-D35A-4666-96AE-D8D085392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22" y="365126"/>
            <a:ext cx="8897466" cy="764428"/>
          </a:xfrm>
        </p:spPr>
        <p:txBody>
          <a:bodyPr>
            <a:normAutofit/>
          </a:bodyPr>
          <a:lstStyle/>
          <a:p>
            <a:r>
              <a:rPr lang="bs-Cyrl-BA" sz="4000" dirty="0"/>
              <a:t>Како реализовати улагање у првој фази?</a:t>
            </a:r>
            <a:endParaRPr lang="bs-Latn-B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920B8-92C6-4120-92AF-439DAD038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Уписати жељену количину штедних обвезница</a:t>
            </a:r>
          </a:p>
          <a:p>
            <a:pPr marL="457200" lvl="1" indent="0" algn="just">
              <a:buNone/>
            </a:pPr>
            <a:r>
              <a:rPr lang="bs-Cyrl-BA" dirty="0"/>
              <a:t> Одабраним каналом уписа (Поште Српске или код берзанског посредника)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Преузети Уписницу са инструкцијом за уплату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bs-Cyrl-BA" dirty="0"/>
              <a:t>Извршити плаћање уписаних штедних обвезница</a:t>
            </a:r>
          </a:p>
          <a:p>
            <a:pPr lvl="1" algn="just"/>
            <a:r>
              <a:rPr lang="bs-Cyrl-BA" dirty="0"/>
              <a:t>готовинска уплата (пословнице Поште Српске, банке)</a:t>
            </a:r>
          </a:p>
          <a:p>
            <a:pPr lvl="1" algn="just"/>
            <a:r>
              <a:rPr lang="bs-Cyrl-BA" dirty="0"/>
              <a:t>безготовинско плаћање (банке, електронско или мобилно банкарство)</a:t>
            </a:r>
          </a:p>
          <a:p>
            <a:pPr marL="457200" lvl="1" indent="0" algn="just">
              <a:buNone/>
            </a:pPr>
            <a:r>
              <a:rPr lang="bs-Cyrl-BA" dirty="0"/>
              <a:t> 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Плаћање се врши коришћењем буџетске уплатнице!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Улагање је извршено тек након уплате уписаних штедних обвезница!</a:t>
            </a:r>
          </a:p>
          <a:p>
            <a:pPr marL="457200" lvl="1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Инвеститор сноси трошкове платног промета!</a:t>
            </a:r>
            <a:endParaRPr lang="bs-Latn-BA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384853-26EC-410C-B352-D0B6A96E2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605" y="326931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A282DB-9FA3-420E-A634-F3CEB7665839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5118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BD28-C09B-47E2-8082-ED791AB3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44318" cy="1325563"/>
          </a:xfrm>
        </p:spPr>
        <p:txBody>
          <a:bodyPr/>
          <a:lstStyle/>
          <a:p>
            <a:r>
              <a:rPr lang="bs-Cyrl-BA" dirty="0"/>
              <a:t>Друга фаза уписа</a:t>
            </a:r>
            <a:endParaRPr lang="bs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C3F69-D8E8-4DE9-8560-BCEBF2C13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615"/>
            <a:ext cx="10515600" cy="3959303"/>
          </a:xfrm>
        </p:spPr>
        <p:txBody>
          <a:bodyPr>
            <a:normAutofit/>
          </a:bodyPr>
          <a:lstStyle/>
          <a:p>
            <a:pPr algn="just"/>
            <a:r>
              <a:rPr lang="bs-Cyrl-BA" dirty="0"/>
              <a:t>Намијењена је, превасходно, институционалним инвеститорима и другим правним лицима, као и физичким лицима нерезидентима</a:t>
            </a:r>
          </a:p>
          <a:p>
            <a:pPr algn="just"/>
            <a:r>
              <a:rPr lang="bs-Cyrl-BA" dirty="0"/>
              <a:t>Спроводи се путем берзанских посредника</a:t>
            </a:r>
          </a:p>
          <a:p>
            <a:pPr algn="just"/>
            <a:r>
              <a:rPr lang="bs-Cyrl-BA" dirty="0"/>
              <a:t>Начин уписа: аукција на берзанској платформи Бањалучке берзе хартија од вриједности а.д. Бањалука</a:t>
            </a:r>
          </a:p>
          <a:p>
            <a:pPr algn="just"/>
            <a:r>
              <a:rPr lang="bs-Cyrl-BA" dirty="0">
                <a:solidFill>
                  <a:srgbClr val="FF0000"/>
                </a:solidFill>
              </a:rPr>
              <a:t>Датум аукције: 08.04.2025. </a:t>
            </a:r>
            <a:endParaRPr lang="bs-Cyrl-B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bs-Cyrl-BA" dirty="0">
                <a:solidFill>
                  <a:srgbClr val="FF0000"/>
                </a:solidFill>
              </a:rPr>
              <a:t> </a:t>
            </a:r>
            <a:r>
              <a:rPr lang="bs-Cyrl-BA" dirty="0" smtClean="0">
                <a:solidFill>
                  <a:srgbClr val="FF0000"/>
                </a:solidFill>
              </a:rPr>
              <a:t>                               унос куповних налога: </a:t>
            </a:r>
            <a:r>
              <a:rPr lang="bs-Cyrl-BA" dirty="0" smtClean="0">
                <a:solidFill>
                  <a:srgbClr val="FF0000"/>
                </a:solidFill>
              </a:rPr>
              <a:t>1</a:t>
            </a:r>
            <a:r>
              <a:rPr lang="sr-Latn-BA" dirty="0" smtClean="0">
                <a:solidFill>
                  <a:srgbClr val="FF0000"/>
                </a:solidFill>
              </a:rPr>
              <a:t>0</a:t>
            </a:r>
            <a:r>
              <a:rPr lang="bs-Cyrl-BA" dirty="0" smtClean="0">
                <a:solidFill>
                  <a:srgbClr val="FF0000"/>
                </a:solidFill>
              </a:rPr>
              <a:t>:</a:t>
            </a:r>
            <a:r>
              <a:rPr lang="sr-Latn-BA" dirty="0" smtClean="0">
                <a:solidFill>
                  <a:srgbClr val="FF0000"/>
                </a:solidFill>
              </a:rPr>
              <a:t>30</a:t>
            </a:r>
            <a:r>
              <a:rPr lang="bs-Cyrl-BA" dirty="0" smtClean="0">
                <a:solidFill>
                  <a:srgbClr val="FF0000"/>
                </a:solidFill>
              </a:rPr>
              <a:t> </a:t>
            </a:r>
            <a:r>
              <a:rPr lang="bs-Cyrl-BA" dirty="0">
                <a:solidFill>
                  <a:srgbClr val="FF0000"/>
                </a:solidFill>
              </a:rPr>
              <a:t>– </a:t>
            </a:r>
            <a:r>
              <a:rPr lang="bs-Cyrl-BA" dirty="0" smtClean="0">
                <a:solidFill>
                  <a:srgbClr val="FF0000"/>
                </a:solidFill>
              </a:rPr>
              <a:t>1</a:t>
            </a:r>
            <a:r>
              <a:rPr lang="sr-Latn-BA" dirty="0" smtClean="0">
                <a:solidFill>
                  <a:srgbClr val="FF0000"/>
                </a:solidFill>
              </a:rPr>
              <a:t>2</a:t>
            </a:r>
            <a:r>
              <a:rPr lang="bs-Cyrl-BA" dirty="0" smtClean="0">
                <a:solidFill>
                  <a:srgbClr val="FF0000"/>
                </a:solidFill>
              </a:rPr>
              <a:t>:00 </a:t>
            </a:r>
            <a:endParaRPr lang="bs-Cyrl-BA" dirty="0">
              <a:solidFill>
                <a:srgbClr val="FF0000"/>
              </a:solidFill>
            </a:endParaRPr>
          </a:p>
          <a:p>
            <a:pPr algn="just"/>
            <a:r>
              <a:rPr lang="bs-Cyrl-BA" dirty="0"/>
              <a:t>Минимална цијена: 100,25 %</a:t>
            </a:r>
          </a:p>
          <a:p>
            <a:endParaRPr lang="bs-Latn-B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20AB70-078D-4840-8EFC-6920223BC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600" y="353823"/>
            <a:ext cx="1114425" cy="107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080940-5B97-4D73-AEF8-C8084962D9C1}"/>
              </a:ext>
            </a:extLst>
          </p:cNvPr>
          <p:cNvSpPr txBox="1"/>
          <p:nvPr/>
        </p:nvSpPr>
        <p:spPr>
          <a:xfrm flipH="1">
            <a:off x="11861207" y="6454585"/>
            <a:ext cx="24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9297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170BA4BE528E85488351964F51D516C3" ma:contentTypeVersion="1" ma:contentTypeDescription="Upload an image." ma:contentTypeScope="" ma:versionID="c09fb50953207038ab4274163a6ef2f4">
  <xsd:schema xmlns:xsd="http://www.w3.org/2001/XMLSchema" xmlns:xs="http://www.w3.org/2001/XMLSchema" xmlns:p="http://schemas.microsoft.com/office/2006/metadata/properties" xmlns:ns1="http://schemas.microsoft.com/sharepoint/v3" xmlns:ns2="F4FBC775-F19F-4F6B-8209-588B6C0B25AB" xmlns:ns3="http://schemas.microsoft.com/sharepoint/v3/fields" targetNamespace="http://schemas.microsoft.com/office/2006/metadata/properties" ma:root="true" ma:fieldsID="e899ea6bcb5e261bf2d1f199735657fb" ns1:_="" ns2:_="" ns3:_="">
    <xsd:import namespace="http://schemas.microsoft.com/sharepoint/v3"/>
    <xsd:import namespace="F4FBC775-F19F-4F6B-8209-588B6C0B25AB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BC775-F19F-4F6B-8209-588B6C0B25AB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F4FBC775-F19F-4F6B-8209-588B6C0B25AB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F543C700-7A89-47A9-BE76-B5A7BC8F142D}"/>
</file>

<file path=customXml/itemProps2.xml><?xml version="1.0" encoding="utf-8"?>
<ds:datastoreItem xmlns:ds="http://schemas.openxmlformats.org/officeDocument/2006/customXml" ds:itemID="{3D05EAAE-B830-4229-A0B9-0CF877234A10}"/>
</file>

<file path=customXml/itemProps3.xml><?xml version="1.0" encoding="utf-8"?>
<ds:datastoreItem xmlns:ds="http://schemas.openxmlformats.org/officeDocument/2006/customXml" ds:itemID="{59806E9C-CAF6-41E5-A3F4-81FDB77D1C57}"/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604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Основни елементи прве емисије  </vt:lpstr>
      <vt:lpstr>План отплате обвезница                                        (на примјеру од 1000 штедних обвезница) </vt:lpstr>
      <vt:lpstr>Временски распоред уписа</vt:lpstr>
      <vt:lpstr>Временски распоред емисије штедних обвезница</vt:lpstr>
      <vt:lpstr>Прва фаза уписа штедних обвезница</vt:lpstr>
      <vt:lpstr>Први круг уписа штедних обвезница</vt:lpstr>
      <vt:lpstr>Како реализовати улагање у првој фази?</vt:lpstr>
      <vt:lpstr>Друга фаза уписа</vt:lpstr>
      <vt:lpstr>Детаљније информације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snjezana rudic</dc:creator>
  <cp:keywords/>
  <dc:description/>
  <cp:lastModifiedBy>Snjezana Rudic</cp:lastModifiedBy>
  <cp:revision>54</cp:revision>
  <dcterms:created xsi:type="dcterms:W3CDTF">2025-03-20T19:10:21Z</dcterms:created>
  <dcterms:modified xsi:type="dcterms:W3CDTF">2025-03-21T12:08:05Z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0x0101009148F5A04DDD49CBA7127AADA5FB792B00AADE34325A8B49CDA8BB4DB53328F21400170BA4BE528E85488351964F51D516C3</vt:lpwstr>
  </property>
</Properties>
</file>